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67C18-5A65-42D0-A801-67A73222E6B4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495A1-B50B-42D1-9C6D-73DCAA4EA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5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95A1-B50B-42D1-9C6D-73DCAA4EAEF1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8239-C1D9-46B3-882B-B3FEB25375FA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A364-1565-4DB2-92FF-4BDE7946F5A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dervilla.com/home/2012/12/Tree-background-picture-for-desktop-free-download-fresh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metrouk2.files.wordpress.com/2013/01/ay_102510013.jpg?w=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5400" y="0"/>
            <a:ext cx="56388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Ecology 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dirty="0" smtClean="0">
                <a:latin typeface="Century Gothic" pitchFamily="34" charset="0"/>
              </a:rPr>
              <a:t>Review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sz="2800" dirty="0" smtClean="0">
                <a:latin typeface="Century Gothic" pitchFamily="34" charset="0"/>
              </a:rPr>
              <a:t>pg. 1080-1084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66800" y="2667000"/>
            <a:ext cx="4876800" cy="381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By: Lindsey Powell</a:t>
            </a:r>
            <a:endParaRPr 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omentumhc.com/images/smokest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Ecology and the Environment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Misconception that ecology is related to environmental issues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Environmentalism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Ecology’s understanding of relationships and interactions (positive or negative) help solve environmental issues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Acid rain, land misuse, population growth, 	toxic waste in soil and streams, 				extinction rates rising because of 		habitat destruction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  			- Precautionary Principle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udpiemama.brillweb.net/wp-content/uploads/2011/01/ducks-in-a-row.jpg"/>
          <p:cNvPicPr>
            <a:picLocks noChangeAspect="1" noChangeArrowheads="1"/>
          </p:cNvPicPr>
          <p:nvPr/>
        </p:nvPicPr>
        <p:blipFill>
          <a:blip r:embed="rId3" cstate="print"/>
          <a:srcRect r="4120" b="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Biogeography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724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Study of the past and present distribution of individual species, in the context of evolutionary theory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Relationships between the global/regional patterns and the distribution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 of organisms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Biogeographic Realms</a:t>
            </a:r>
          </a:p>
          <a:p>
            <a:pPr>
              <a:buNone/>
            </a:pPr>
            <a:r>
              <a:rPr lang="en-US" sz="2800" dirty="0">
                <a:latin typeface="Century Gothic" pitchFamily="34" charset="0"/>
              </a:rPr>
              <a:t>	</a:t>
            </a:r>
            <a:r>
              <a:rPr lang="en-US" sz="2800" dirty="0" smtClean="0">
                <a:latin typeface="Century Gothic" pitchFamily="34" charset="0"/>
              </a:rPr>
              <a:t>	</a:t>
            </a:r>
            <a:r>
              <a:rPr lang="en-US" sz="1800" dirty="0">
                <a:latin typeface="Century Gothic" pitchFamily="34" charset="0"/>
              </a:rPr>
              <a:t>	</a:t>
            </a:r>
            <a:r>
              <a:rPr lang="en-US" sz="1800" dirty="0" smtClean="0">
                <a:latin typeface="Century Gothic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890" name="Picture 2" descr="http://greatneck.k12.ny.us/GNPS/SHS/dept/science/krauz/bio_h/images/50_05BiogeographicRealm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686800" cy="492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6.fanpop.com/image/photos/32200000/Kangaroo-australia-32220289-1920-1200.jpg"/>
          <p:cNvPicPr>
            <a:picLocks noChangeAspect="1" noChangeArrowheads="1"/>
          </p:cNvPicPr>
          <p:nvPr/>
        </p:nvPicPr>
        <p:blipFill>
          <a:blip r:embed="rId3" cstate="print"/>
          <a:srcRect r="5814" b="203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Dispersal and Distribution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- Dispersal: the movement of individuals away from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centers of high population density or from their area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of origin (directly related to distribution)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Ex. Why are there no kangaroos 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           in North America?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Geographic Isolation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Show influence of 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 dispersal on distribution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Very rare; turn to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 experimentation</a:t>
            </a: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bonjourcolorado.com/wp-content/uploads/2011/06/lastlions_01.jpg"/>
          <p:cNvPicPr>
            <a:picLocks noChangeAspect="1" noChangeArrowheads="1"/>
          </p:cNvPicPr>
          <p:nvPr/>
        </p:nvPicPr>
        <p:blipFill>
          <a:blip r:embed="rId3" cstate="print"/>
          <a:srcRect r="5833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Ecology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latin typeface="Century Gothic" pitchFamily="34" charset="0"/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Define: the study of the interactions between organisms and the environment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3 Questions: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Where do they live?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Why do they live where they do?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How many are there?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Interactions are essential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Complex and vast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area of biology,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and very important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- Richness of biosphere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microscopy-uk.org.uk/mag/artnov08macro/GDoherty/Imgs/rootsmapping-big.jpg"/>
          <p:cNvPicPr>
            <a:picLocks noChangeAspect="1" noChangeArrowheads="1"/>
          </p:cNvPicPr>
          <p:nvPr/>
        </p:nvPicPr>
        <p:blipFill>
          <a:blip r:embed="rId3" cstate="print"/>
          <a:srcRect t="22642"/>
          <a:stretch>
            <a:fillRect/>
          </a:stretch>
        </p:blipFill>
        <p:spPr bwMode="auto">
          <a:xfrm>
            <a:off x="4191000" y="0"/>
            <a:ext cx="4713760" cy="594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Ecology’s Roots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3962400" cy="57912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Century Gothic" pitchFamily="34" charset="0"/>
              </a:rPr>
              <a:t>Large interest in the distribution and abundance of other organisms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ury Gothic" pitchFamily="34" charset="0"/>
              </a:rPr>
              <a:t>Natural history (descriptive science)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ury Gothic" pitchFamily="34" charset="0"/>
              </a:rPr>
              <a:t>Experimental science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ury Gothic" pitchFamily="34" charset="0"/>
              </a:rPr>
              <a:t>Field experiments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ury Gothic" pitchFamily="34" charset="0"/>
              </a:rPr>
              <a:t>Pressure to produce consistent outcomes has resulted in innovative ideas</a:t>
            </a:r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ree background picture for desktop free download fresh pictures Tree background picture for desktop free downloa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Ecology and Evolutionary Biology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Closely related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Darwin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Ecological Time: minutes,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months, years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Translate into longer scale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of  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volutionary Biology: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decades, centuries,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millennia, and longer</a:t>
            </a:r>
          </a:p>
          <a:p>
            <a:pPr>
              <a:buFontTx/>
              <a:buChar char="-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iosdesigns.com/images/wallpapers/22654490/Nature/Ocean-Sea/Jelly-fish.jpg"/>
          <p:cNvPicPr>
            <a:picLocks noChangeAspect="1" noChangeArrowheads="1"/>
          </p:cNvPicPr>
          <p:nvPr/>
        </p:nvPicPr>
        <p:blipFill>
          <a:blip r:embed="rId3" cstate="print"/>
          <a:srcRect r="20833" b="12263"/>
          <a:stretch>
            <a:fillRect/>
          </a:stretch>
        </p:blipFill>
        <p:spPr bwMode="auto">
          <a:xfrm>
            <a:off x="0" y="-4763"/>
            <a:ext cx="9186862" cy="6862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Environmental Factors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Environment consists of: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1. Abiotic Factors – Non-living</a:t>
            </a:r>
          </a:p>
          <a:p>
            <a:pPr marL="514350" indent="-5143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Chemical and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   physical factors</a:t>
            </a:r>
          </a:p>
          <a:p>
            <a:pPr marL="514350" indent="-5143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Ex. Temperature, light, water, nutrients</a:t>
            </a:r>
          </a:p>
          <a:p>
            <a:pPr marL="514350" indent="-514350">
              <a:buNone/>
            </a:pPr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2. Biotic Factors – Living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- All the organisms in one’s environment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- May compete, prey, parasitize, provide, or change the things around it 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- Must consider all factors when analyzing an organism or its environment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guim.co.uk/sys-images/Guardian/Pix/audio/video/2013/3/31/1364742021369/Orphaned-Polar-Bear-Cub-005.jpg"/>
          <p:cNvPicPr>
            <a:picLocks noChangeAspect="1" noChangeArrowheads="1"/>
          </p:cNvPicPr>
          <p:nvPr/>
        </p:nvPicPr>
        <p:blipFill>
          <a:blip r:embed="rId3" cstate="print"/>
          <a:srcRect l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Subfields of Ecology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1447800"/>
            <a:ext cx="37353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Organismal Ecology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- Focuses on how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an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organisms structure, physiology, and behavior meet the environment’s challenges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- Divided further into physiological, evolutionary, and behavioral ecology</a:t>
            </a:r>
          </a:p>
          <a:p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4478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Population Ecology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33600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- Focuses on  factors that affect how many individuals in a species live in a certain area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- Population: group of individuals of the same species living in a particular geographic area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1.bp.blogspot.com/-HOG7joEQkzA/TtxqOVll0LI/AAAAAAAAA80/zKWuqBfFWOs/s1600/mountain-wallpaper-11-761301.jpg"/>
          <p:cNvPicPr>
            <a:picLocks noChangeAspect="1" noChangeArrowheads="1"/>
          </p:cNvPicPr>
          <p:nvPr/>
        </p:nvPicPr>
        <p:blipFill>
          <a:blip r:embed="rId3" cstate="print"/>
          <a:srcRect r="6555" b="2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Subfields of Ecology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Community Ecology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040188" cy="39512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Deals with all the interacting species in a community; focuses on how interactions affect community structure and organization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Community: consists of all the organisms of all the species that inhabit a particular area (assemblage of populations of many different species) 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Ecosystem Ecology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676400"/>
            <a:ext cx="4041775" cy="39512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Emphasizes energy flow and chemical cycling among the various biotic and abiotic elements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Ecosystem: consists of all the abiotic factors plus the entire community or communities of species that exist in a certain area 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3.bp.blogspot.com/_fOnoDTK5stw/S-eENXQ0GpI/AAAAAAAAALE/3UMXABSTekg/s1600/800px-The_Organ_at_Arches_National_Park_Utah_Corrected.jpg"/>
          <p:cNvPicPr>
            <a:picLocks noChangeAspect="1" noChangeArrowheads="1"/>
          </p:cNvPicPr>
          <p:nvPr/>
        </p:nvPicPr>
        <p:blipFill>
          <a:blip r:embed="rId3" cstate="print"/>
          <a:srcRect r="10551" b="12902"/>
          <a:stretch>
            <a:fillRect/>
          </a:stretch>
        </p:blipFill>
        <p:spPr bwMode="auto">
          <a:xfrm>
            <a:off x="-41311" y="0"/>
            <a:ext cx="918531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Century Gothic" pitchFamily="34" charset="0"/>
              </a:rPr>
              <a:t>Subfields of Ecology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Landscape Ecology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4040188" cy="395128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Deals with arrays of ecosystems, and how they are arranged in a geographic region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Research focuses on factors controlling exchanges of energy, materials, and organisms among  ecosystem patches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maggiesscienceconnection.weebly.com/uploads/5/1/0/5/5105330/831205267.jpg?42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13333"/>
          <a:stretch>
            <a:fillRect/>
          </a:stretch>
        </p:blipFill>
        <p:spPr bwMode="auto">
          <a:xfrm>
            <a:off x="0" y="0"/>
            <a:ext cx="913797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Biosphere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The global ecosystem; the sum of all the planet’s ecosystems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- Broadest area of ecology -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includes every area on 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Earth that is inhabited by life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521</Words>
  <Application>Microsoft Office PowerPoint</Application>
  <PresentationFormat>On-screen Show (4:3)</PresentationFormat>
  <Paragraphs>98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Ecology  Review pg. 1080-1084</vt:lpstr>
      <vt:lpstr>Ecology</vt:lpstr>
      <vt:lpstr>Ecology’s Roots</vt:lpstr>
      <vt:lpstr>Ecology and Evolutionary Biology</vt:lpstr>
      <vt:lpstr>Environmental Factors </vt:lpstr>
      <vt:lpstr>Subfields of Ecology</vt:lpstr>
      <vt:lpstr>Subfields of Ecology</vt:lpstr>
      <vt:lpstr>Subfields of Ecology</vt:lpstr>
      <vt:lpstr>Biosphere</vt:lpstr>
      <vt:lpstr>Ecology and the Environment</vt:lpstr>
      <vt:lpstr>Biogeography</vt:lpstr>
      <vt:lpstr>PowerPoint Presentation</vt:lpstr>
      <vt:lpstr>Dispersal and Distribution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Review pg. 1080-1084</dc:title>
  <dc:creator>Eric</dc:creator>
  <cp:lastModifiedBy>Windows User</cp:lastModifiedBy>
  <cp:revision>41</cp:revision>
  <dcterms:created xsi:type="dcterms:W3CDTF">2013-04-19T00:00:58Z</dcterms:created>
  <dcterms:modified xsi:type="dcterms:W3CDTF">2013-04-22T14:16:42Z</dcterms:modified>
</cp:coreProperties>
</file>