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4660"/>
  </p:normalViewPr>
  <p:slideViewPr>
    <p:cSldViewPr>
      <p:cViewPr varScale="1">
        <p:scale>
          <a:sx n="73" d="100"/>
          <a:sy n="73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6782-71A7-4CA4-A771-3ED6761C4A28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E1D8-8E56-4BF9-BD4D-85CA8F49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1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6782-71A7-4CA4-A771-3ED6761C4A28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E1D8-8E56-4BF9-BD4D-85CA8F49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5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6782-71A7-4CA4-A771-3ED6761C4A28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E1D8-8E56-4BF9-BD4D-85CA8F49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6782-71A7-4CA4-A771-3ED6761C4A28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E1D8-8E56-4BF9-BD4D-85CA8F49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9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6782-71A7-4CA4-A771-3ED6761C4A28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E1D8-8E56-4BF9-BD4D-85CA8F49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2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6782-71A7-4CA4-A771-3ED6761C4A28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E1D8-8E56-4BF9-BD4D-85CA8F49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6782-71A7-4CA4-A771-3ED6761C4A28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E1D8-8E56-4BF9-BD4D-85CA8F49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1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6782-71A7-4CA4-A771-3ED6761C4A28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E1D8-8E56-4BF9-BD4D-85CA8F49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5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6782-71A7-4CA4-A771-3ED6761C4A28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E1D8-8E56-4BF9-BD4D-85CA8F49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6782-71A7-4CA4-A771-3ED6761C4A28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E1D8-8E56-4BF9-BD4D-85CA8F49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98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6782-71A7-4CA4-A771-3ED6761C4A28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E1D8-8E56-4BF9-BD4D-85CA8F49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0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96782-71A7-4CA4-A771-3ED6761C4A28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2E1D8-8E56-4BF9-BD4D-85CA8F49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5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dwallpaper.us/wallpapers/group-of-animals-on-tree-bark-1920x12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11"/>
          <a:stretch/>
        </p:blipFill>
        <p:spPr bwMode="auto">
          <a:xfrm>
            <a:off x="-27709" y="-55418"/>
            <a:ext cx="9171709" cy="691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Ecology</a:t>
            </a:r>
            <a:endParaRPr lang="en-US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 Transplants – Abiotic Factors</a:t>
            </a:r>
          </a:p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Pages 1084 – 1087</a:t>
            </a:r>
          </a:p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Abbey Burke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7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2743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If behavior limits distribution…</a:t>
            </a:r>
            <a:endParaRPr lang="en-US" sz="8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59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4.bp.blogspot.com/-4JKh6lxIVeU/UBlj403ov9I/AAAAAAAABMQ/Vy4ijpkG6gM/s1600/9638844-a-dandelion-blowing-seeds-in-the-wi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Habitat Selection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Animals and plants!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Avoid certain habitats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Example: Female insects only deposit eggs under certain stimuli conditions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7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2743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If behavior does not limit distribution…</a:t>
            </a:r>
            <a:endParaRPr lang="en-US" sz="8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11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.bp.blogspot.com/-jdD45TyqsWw/UFlbkCN4cNI/AAAAAAAABwc/JQrMYIRHcpg/s1600/Wildebeest+migration+lions+hunting+wildebeest++lioness-chasing-a-wildebeest-Masai+Mara+Kenya+animal+hunting+animal+competition+beautiful+animals+of+kenya+amazing+animal+pictur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2" t="402" r="-5834" b="-402"/>
          <a:stretch/>
        </p:blipFill>
        <p:spPr bwMode="auto">
          <a:xfrm>
            <a:off x="-1" y="0"/>
            <a:ext cx="9788237" cy="68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Biotic Factors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Living factors (affected by other species)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Unable to survive or reproduce due to negative interactions with other species through: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Predation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Parasitism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Disease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Competition</a:t>
            </a:r>
          </a:p>
        </p:txBody>
      </p:sp>
    </p:spTree>
    <p:extLst>
      <p:ext uri="{BB962C8B-B14F-4D97-AF65-F5344CB8AC3E}">
        <p14:creationId xmlns:p14="http://schemas.microsoft.com/office/powerpoint/2010/main" val="10100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danielyunhx.files.wordpress.com/2012/03/ra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0"/>
          <a:stretch/>
        </p:blipFill>
        <p:spPr bwMode="auto">
          <a:xfrm>
            <a:off x="-13855" y="-13855"/>
            <a:ext cx="9157855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Abiotic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Nonliving factors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 in: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Sunlight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84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4.bp.blogspot.com/-55Ixj_95sgI/TifYr_pkrcI/AAAAAAAABT0/dtrIcb4MOuw/s1600/Outdoor-Thermometer_we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Temperature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Affects biological processes</a:t>
            </a:r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Cellular rupture</a:t>
            </a:r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Denaturation of proteins</a:t>
            </a:r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Metabolism maintenance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Maintaining internal temperature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dn2.planetminecraft.com/files/resource_media/screenshot/1239/cactus_3731166_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3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Water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Freshwater vs. Saltwater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Conservation of water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Desert organisms</a:t>
            </a:r>
          </a:p>
        </p:txBody>
      </p:sp>
    </p:spTree>
    <p:extLst>
      <p:ext uri="{BB962C8B-B14F-4D97-AF65-F5344CB8AC3E}">
        <p14:creationId xmlns:p14="http://schemas.microsoft.com/office/powerpoint/2010/main" val="14773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4.bp.blogspot.com/-9n1JyvEKIms/TzfRUiKYRCI/AAAAAAAAP8M/v2XYsYekX_s/s1600/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" t="15516" r="1633" b="1098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Sunlight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Photosynthesis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Aquatic environments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Affects photoperiod: lengths of daytime and nighttime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Seasons: flowers or migration</a:t>
            </a:r>
          </a:p>
        </p:txBody>
      </p:sp>
    </p:spTree>
    <p:extLst>
      <p:ext uri="{BB962C8B-B14F-4D97-AF65-F5344CB8AC3E}">
        <p14:creationId xmlns:p14="http://schemas.microsoft.com/office/powerpoint/2010/main" val="260980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0.geograph.org.uk/geophotos/01/42/15/1421578_b8af3a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r="5125"/>
          <a:stretch/>
        </p:blipFill>
        <p:spPr bwMode="auto">
          <a:xfrm>
            <a:off x="0" y="-88900"/>
            <a:ext cx="9144000" cy="694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Wind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Increases heat loss due to evaporation and convection</a:t>
            </a:r>
          </a:p>
          <a:p>
            <a:r>
              <a:rPr lang="en-US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Increases water loss by increasing the rates of:</a:t>
            </a:r>
          </a:p>
          <a:p>
            <a:pPr lvl="1"/>
            <a:r>
              <a:rPr lang="en-US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Evaporative cooling in animals</a:t>
            </a:r>
          </a:p>
          <a:p>
            <a:pPr lvl="1"/>
            <a:r>
              <a:rPr lang="en-US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Transpiration in plants</a:t>
            </a:r>
          </a:p>
          <a:p>
            <a:r>
              <a:rPr lang="en-US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Morphology of plants</a:t>
            </a:r>
            <a:endParaRPr lang="en-US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347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rapturedheart.files.wordpress.com/2011/04/rocky-soi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6"/>
          <a:stretch/>
        </p:blipFill>
        <p:spPr bwMode="auto">
          <a:xfrm>
            <a:off x="0" y="20782"/>
            <a:ext cx="9178636" cy="68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Rock and Soil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Physical structure, pH, and mineral composition limit the distribution of plants, which affects the animals that feed on them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Substrate compositions influences resident organisms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igpicture.in/wp-content/uploads/2011/01/Best-Animals-Photos-For-The-Year-2010-2_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0"/>
          <a:stretch/>
        </p:blipFill>
        <p:spPr bwMode="auto">
          <a:xfrm>
            <a:off x="-13856" y="0"/>
            <a:ext cx="9157856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572000"/>
            <a:ext cx="8991600" cy="1143000"/>
          </a:xfrm>
        </p:spPr>
        <p:txBody>
          <a:bodyPr>
            <a:noAutofit/>
          </a:bodyPr>
          <a:lstStyle/>
          <a:p>
            <a:r>
              <a:rPr lang="en-US" sz="8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Species </a:t>
            </a:r>
            <a:r>
              <a:rPr lang="en-US" sz="8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n-US" sz="8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8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Transplants</a:t>
            </a:r>
            <a:endParaRPr lang="en-US" sz="8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76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.ngm.com/2010/11/great-migrations/img/great-plains-bison-6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r="10770"/>
          <a:stretch/>
        </p:blipFill>
        <p:spPr bwMode="auto">
          <a:xfrm>
            <a:off x="0" y="0"/>
            <a:ext cx="9144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Species Transplants – What?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process of measuring dispersal and distribution movement through observing the movement of a species to new areas where the species did not previously live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803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api.ning.com/files/7yXc1hLeMsYkN9pvvIy31*uhl7z6fkTjfGfz*iLroykyMhFi2D887EGp-6kNAePAq5YPQ6TTWlna8HlAnYC9DwpvqqmdtKQK/50464wildnaturebrownbe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3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Species Transplants – How?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Scientists observe AND conclude the success of the movement of a species by: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Studying survival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Studying reproduction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okhumane.org/wp-content/uploads/2013/03/horses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r="9334"/>
          <a:stretch/>
        </p:blipFill>
        <p:spPr bwMode="auto">
          <a:xfrm>
            <a:off x="0" y="-108716"/>
            <a:ext cx="9310255" cy="696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So, what if a species transplant is concluded successful…?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27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range of the species is higher than its actual range</a:t>
            </a:r>
          </a:p>
          <a:p>
            <a:r>
              <a:rPr lang="en-US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species could live in habitats other than their native one</a:t>
            </a:r>
            <a:endParaRPr lang="en-US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82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nr.state.il.us/stewardship/cd/images/1536x1024/230716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53" b="5189"/>
          <a:stretch/>
        </p:blipFill>
        <p:spPr bwMode="auto">
          <a:xfrm>
            <a:off x="-13855" y="1"/>
            <a:ext cx="9157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Species Transplants – Problems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Introduced species often disrupt communities and ecosystems that they are introduced to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May spread beyond desired boundaries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newbern-nc.info/images/deer-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r="6659"/>
          <a:stretch/>
        </p:blipFill>
        <p:spPr bwMode="auto">
          <a:xfrm>
            <a:off x="-1" y="0"/>
            <a:ext cx="9144001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Species Transplants vs. Today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994" y="2057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Due to the possible problems species transplants can cause, today Scientists document transplanted species introduced for other purposes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Ex. Game Animals; accidental transplant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1/19/Tanzanian_Anima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" r="30633"/>
          <a:stretch/>
        </p:blipFill>
        <p:spPr bwMode="auto">
          <a:xfrm>
            <a:off x="0" y="-107950"/>
            <a:ext cx="9144000" cy="696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57200" y="2743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Behavior </a:t>
            </a:r>
          </a:p>
          <a:p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and Habitat Selection</a:t>
            </a:r>
            <a:endParaRPr lang="en-US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48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ours-tv.com/uploads/1/photo-tanzania_animals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55"/>
          <a:stretch/>
        </p:blipFill>
        <p:spPr bwMode="auto">
          <a:xfrm>
            <a:off x="-6927" y="-27709"/>
            <a:ext cx="9150927" cy="68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Behavior Selection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Occurs when organisms CAN live in the new environment, yet choose not to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Potential range not fully occupied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4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345</Words>
  <Application>Microsoft Office PowerPoint</Application>
  <PresentationFormat>On-screen Show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Ecology</vt:lpstr>
      <vt:lpstr>Species  Transplants</vt:lpstr>
      <vt:lpstr>Species Transplants – What?</vt:lpstr>
      <vt:lpstr>Species Transplants – How?</vt:lpstr>
      <vt:lpstr>So, what if a species transplant is concluded successful…?</vt:lpstr>
      <vt:lpstr>Species Transplants – Problems </vt:lpstr>
      <vt:lpstr>Species Transplants vs. Today</vt:lpstr>
      <vt:lpstr>PowerPoint Presentation</vt:lpstr>
      <vt:lpstr>Behavior Selection</vt:lpstr>
      <vt:lpstr>PowerPoint Presentation</vt:lpstr>
      <vt:lpstr>Habitat Selection</vt:lpstr>
      <vt:lpstr>PowerPoint Presentation</vt:lpstr>
      <vt:lpstr>Biotic Factors</vt:lpstr>
      <vt:lpstr>Abiotic Factors</vt:lpstr>
      <vt:lpstr>Temperature</vt:lpstr>
      <vt:lpstr>Water</vt:lpstr>
      <vt:lpstr>Sunlight</vt:lpstr>
      <vt:lpstr>Wind</vt:lpstr>
      <vt:lpstr>Rock and Soil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</dc:title>
  <dc:creator>Abbey</dc:creator>
  <cp:lastModifiedBy>Windows User</cp:lastModifiedBy>
  <cp:revision>19</cp:revision>
  <dcterms:created xsi:type="dcterms:W3CDTF">2013-04-19T01:23:18Z</dcterms:created>
  <dcterms:modified xsi:type="dcterms:W3CDTF">2013-04-22T13:57:16Z</dcterms:modified>
</cp:coreProperties>
</file>