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Override2.xml" ContentType="application/vnd.openxmlformats-officedocument.themeOverrid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732" r:id="rId4"/>
    <p:sldMasterId id="2147483744" r:id="rId5"/>
    <p:sldMasterId id="2147483756" r:id="rId6"/>
    <p:sldMasterId id="2147483792" r:id="rId7"/>
    <p:sldMasterId id="2147483804" r:id="rId8"/>
    <p:sldMasterId id="2147483828" r:id="rId9"/>
    <p:sldMasterId id="2147483840" r:id="rId10"/>
    <p:sldMasterId id="2147483852" r:id="rId11"/>
    <p:sldMasterId id="2147483864" r:id="rId12"/>
  </p:sldMasterIdLst>
  <p:sldIdLst>
    <p:sldId id="256" r:id="rId13"/>
    <p:sldId id="257" r:id="rId14"/>
    <p:sldId id="259" r:id="rId15"/>
    <p:sldId id="260" r:id="rId16"/>
    <p:sldId id="264" r:id="rId17"/>
    <p:sldId id="263" r:id="rId18"/>
    <p:sldId id="265" r:id="rId19"/>
    <p:sldId id="262" r:id="rId20"/>
    <p:sldId id="261" r:id="rId21"/>
    <p:sldId id="258" r:id="rId22"/>
    <p:sldId id="266" r:id="rId23"/>
    <p:sldId id="267" r:id="rId24"/>
    <p:sldId id="271" r:id="rId25"/>
    <p:sldId id="270" r:id="rId26"/>
    <p:sldId id="269" r:id="rId27"/>
    <p:sldId id="268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52E5A-1980-4955-867B-59C9CB24960B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2D8DB-9FFA-48E8-AB03-CEA9B41F3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696EC-4895-490B-A619-6CBA43EFD812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1FCD4-02F9-41DB-800D-BA143D2FA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5BE0B-4155-43B2-B5A5-431F087218E3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9D0C7-AD43-49B3-A4AB-9CD523A3D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A3CDD-5411-4EF5-B28B-DEE63DEB26FC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C2E49-FF49-4051-9F93-3943F2E6A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1C5B1-DCAC-4A8C-A3E2-3ACCA7DCB09E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E2C98-980F-45D6-904B-0734A010B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F24BA-C4A9-445B-84EA-625C8BD0A3EA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05CAA-2B24-4629-81BC-163A1F99A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DFBDD-830E-4294-ABD5-89D5EFA73AC5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17DC2-1BC8-4896-B8E0-3D1B3B401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49105-FEE0-489A-A16D-87B4470A3630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F69E4-DD95-4604-A4EA-B85DBBB7F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44AC8-2569-475D-A595-2C60415CE56B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B8ECA-BE64-4D34-AA92-1ECA7F206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C4DA7-7B80-4E2B-9F75-F8F6224F31D0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69017-DE66-4C02-84C7-B44D3518C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D3A7B-DA95-473D-9BA9-A797986A8BE3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0397-52D7-483B-BE96-1C761394A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7A0AD-B938-4F55-820D-9E6F080FEBBD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F9916-3F2E-42FC-AD35-94C325D6A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F706-806B-4104-ABDC-414CA6E53E0F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D4A54-1134-44B6-8477-9C0387244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8F56F-33E3-4650-B419-79F058BBDCA4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17B34-F209-4269-82B8-1762245DA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E7B027E-8838-4035-BAE1-E524CC3E3B78}" type="datetimeFigureOut">
              <a:rPr/>
              <a:pPr>
                <a:defRPr/>
              </a:pPr>
              <a:t>4/21/2013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35E5250-70A2-44A4-972F-03CFDE92C2F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E4B27-CB65-4AC8-B810-3BDF9274077F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0FFC-4FA3-4F15-8F7C-396676C42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9C68765-D9AA-4391-B92D-A456E6B0CA83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FB34F9-53EC-44BC-917A-FCB4F2414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D39AC-69C2-4357-9529-29984D04FB76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7B7B5-372D-4079-A1D0-49BD6B43F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BC978-5CF3-45A4-9484-1393523428E6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40B26-799E-4739-940E-5A95B01D6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73916-2A75-46ED-9C43-EE815EF8961E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B9D1A-FCB9-4035-9F49-DF70B3E89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9E012-2874-4063-AAE8-ED9B4C912FAB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66A2B-8FAE-4BB8-8D40-87CE5D034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EEC6D-E9D4-4F14-A833-3F519258876F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D1B64-3C70-4C3E-A8BC-33B9816E5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D8668B-5560-4434-B319-0D953C3826C7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57F488-37BF-4396-AC89-928A14CE1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2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9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E630E-5A3F-4457-A355-9C1B4B6940F8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973A834-B8A1-4FA2-B49C-34FFE8B23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14BF6-292E-45E3-827C-3BC454FD1590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41C96-63DE-42AF-9960-400D4046B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25AED7-3DC6-4249-84FB-BB793971BDD8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8275179-FC79-4886-8A8F-B123544EF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51DE5-4542-4962-96BB-099C00570C12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73763DE-0686-4DFB-838B-D2DFDE7A3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E4E78-403E-4EF7-8983-419425DCC819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17AE0-BAA1-403B-A6CD-5C5FDEAFF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164B8-558F-4624-87FB-4ABCECB4A490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55B0B-7F99-4B86-AAB2-3AB67A6FB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B1CB7-9AEB-49D5-AC86-351EDDF251B7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5D18F-4859-4E58-9DD0-9B4F141D3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70ECD-D0CB-470F-B8D1-A0B467903019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C4619-7B38-4590-AB16-FA983A1BF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DE9E2-8E94-4839-81D9-2AACC2AC21BD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79B11-4DD7-4E42-B1C9-B6FDCE7F2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B8BF2-026D-4915-81F4-ED83AFD4EE19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A4090-F0F2-4815-9AC2-3221EBF06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4F7A2-F67D-4A26-A7DF-71858F8F9D99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6A579-44C2-4203-9844-2808A953E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BF773-C4F3-4922-8442-20DA6B442129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24BB5-5A94-4357-B113-D12BBC705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5BC3E-DD67-4E3E-9D89-699B8850E250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22BAC-BD44-4CB0-AC68-8FD88B234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DF9B2-B3CC-4783-8613-2ED98944970C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DC397-FEBA-4F05-9E76-6D82A19DB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AB238-BE3F-4B36-AD9A-E6AC4C3E86E0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979F3-ACAA-4980-B556-3A0406FB8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5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4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8F68A-FBBA-43F1-B076-D0873B7CCFFA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01AEA-61A0-4ADE-BA97-49F8404DC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3D7D0-E2F4-4F90-AE2E-03C42CF10C82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F889-3D03-41EB-94DC-86AFC021B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26BCF-D73D-4027-9309-CE3FE78126D0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47CD4-29D1-4A6C-A2AB-806C327DA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351E1-3B7B-4062-BFDA-9FC3DE6ECBFA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B2369-55CC-45C1-9AA5-3D9BAB4AD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" name="Rounded Rectangle 10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3A695-0C81-4885-B0B5-EA6B0D6292AE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34441-78D4-4E0F-B0A4-00CCCC76E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11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9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CAB77-4371-4C14-AC07-06CB76F91ABE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7877C-9C43-472A-9FBE-5B5753776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6AA97-98D6-4E1D-BCFB-9945FE287C30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48EC1-6E1C-44BC-BBF1-AB484FFC8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1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2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E32B6-5B0B-488C-955A-C72C1E8C3E59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320C1-7E62-4F8D-AE34-71C981D0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2ACCB-3A6F-468A-B22F-35E1CEC91DC2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18BD5-25AC-44F8-9B50-D126EA7FF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CB6F9-94DE-406C-BD1B-7F5182168E56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3CBA4-9552-40D7-BB24-0BEE032A9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DD75225A-C3E5-4080-BF95-1BCBA5CFBD25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3E21897-251C-4DBD-901A-17B7158B1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6F34B-F926-46FC-B02D-D8371B0FAC20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7AB5F-D4A6-42B0-A99C-A7C4E4C8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C4CD7-35B8-4AEC-8869-24C43066AC64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19A65-4BB2-4A7B-88E2-BA85387B4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69128-222D-4A28-A6EC-1EDB6A1ECCB9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FD5B2-5E4E-428D-B8CE-11CE17394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25E57-BE4E-4634-8B2D-F4BFC0451118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5DAD9-2183-4FE6-8ED8-FE854C4B2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8AC21-3036-4B3E-9770-A328A512AF21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3A9A6-3953-4D5F-BFF2-88F8DDD11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6CDD3-179B-44BA-BF0F-9667215433A7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7EF27-82E3-447C-8418-39DB28B3D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E263-7365-4A2C-A9FC-35C507E763EF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DECFC-4059-4B81-B72A-7B96ED972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45DE9-A74A-4563-ADBD-984F45E9BC37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C39A6-ECA1-4DE1-AB3C-534FDC143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D0292-0C1D-4572-8E42-C8C4EF1ED202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285BA-9F19-44EF-99DD-D20FAA0F6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83FAB-A3A8-4DF9-838E-356D37D3BC1F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C197C-CBD5-42A6-AB26-AE2201134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010A7-9796-47D0-8652-83930FDBFFF1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E8620-2704-4F7F-AD54-BE23D725C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Rounded Rectangle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ounded Rectangle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149AA-400A-4CA3-82B7-072AF7C040E4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063F2F9-F48B-4BF0-8236-9CD321BA7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F78B9-C618-427B-B664-B1A50B03EBF7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271BA-1F8C-41FB-A2D3-A1D7BB2AC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7295D-72C3-4EA6-9D26-822258C6FDFD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A8A82-151A-461C-8F24-F6E3AA824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678AF-5D61-4568-9E29-42111278937D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FE2BD-B10C-4CE3-BAF2-30A512F47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E3A6A57-20BF-4D50-80B2-511132857F31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8E0938F-ED40-4530-B083-B71924DA1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F73A5-79C8-4525-80C5-F55A0A8658AC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CFAA3-BBC0-42AC-BCE3-50B715DAA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9CB39-9725-41B3-AB00-D409DB5554F3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70EDD-0632-40C6-B4C8-2D14FFE98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4A8A9-10ED-4910-8416-5139E2E1DAC7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74C91-28CF-49FE-A865-C20B62C42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DD8BE-AA9C-4F7D-9A9E-A14B8D30ADF6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10A05-75E5-4F85-88AE-ECBF931E5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DAC68-D3DF-442B-BE38-0DBA1310C683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389D2-5A4A-403E-98D0-9C27F6239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BC45-DBE8-4819-A29A-8DA76B77EB19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86E0B-B8E5-4B77-9320-7D9C33A05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1A918-EEB7-48C2-BE9A-08309D87F56B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46D18-AC0E-4B6B-A268-851937F57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5C5D7-95FE-4890-A091-24DB08E255EA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2D80A-2B63-48F1-9A6E-53129C15F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76280-09C6-4C66-86D0-BC029784D991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25683-48CF-41A6-8DC8-0BC9FCE66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979E4-BDBB-4620-8527-6626AB7F2A98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206BA-5B55-4F0B-81AC-7FE859957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AE00A-6318-4E1A-830E-052C6ACCA6D3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1C80-960B-492A-9C2F-80C5E57AE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D45D4-B769-4079-A336-C6B301F39EC9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4783E-FAEE-408D-9CF3-37744CD80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2A48C-3E1C-49F7-A1A5-0F1892E6C384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774C3-FC0F-4F7E-8CA1-CF187C6E9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E393D-CD7B-439F-83F7-D9B20CC8DA15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C0D3F-443A-4055-81CB-4ABABA339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65F10-4EB5-4D16-A42C-FA5D65DDD64D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0F764-BB9A-4740-928E-BB485944B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DB0F1-00F6-427A-BD0E-D6B2B956B9B2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D7591-2B15-40A1-A97C-BCB78D69A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730A1-E1E3-480C-87D8-A988AC427784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C8D8F-1210-4718-9D15-26D91DFBE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043A9-33FF-499D-900F-0AC1D20DCEAC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1A887-CCCA-43B1-9195-9747169E9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D7EBA-B724-4B55-9A93-AD8884DE08A3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29D31-2C28-4DF4-8126-F1B4D1E5D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17"/>
          <p:cNvCxnSpPr/>
          <p:nvPr/>
        </p:nvCxnSpPr>
        <p:spPr>
          <a:xfrm>
            <a:off x="0" y="2925763"/>
            <a:ext cx="9144000" cy="15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2"/>
          <p:cNvSpPr/>
          <p:nvPr/>
        </p:nvSpPr>
        <p:spPr>
          <a:xfrm>
            <a:off x="2514600" y="2362200"/>
            <a:ext cx="41148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400"/>
              </a:spcBef>
              <a:spcAft>
                <a:spcPts val="0"/>
              </a:spcAft>
              <a:defRPr/>
            </a:pPr>
            <a:endParaRPr lang="en-US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382A2BC3-CAE0-4495-B2E2-7500DD2539E0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D95B9-4CE5-4E57-A74A-5BCF3F30B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5CE4D-D5DA-40F9-BC9E-465FCBFBC012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68790-8B5E-4A68-B3C9-D59170107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0" y="3922713"/>
            <a:ext cx="9144000" cy="2935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10"/>
          <p:cNvCxnSpPr/>
          <p:nvPr/>
        </p:nvCxnSpPr>
        <p:spPr>
          <a:xfrm>
            <a:off x="0" y="3921125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1"/>
          <p:cNvSpPr/>
          <p:nvPr/>
        </p:nvSpPr>
        <p:spPr>
          <a:xfrm>
            <a:off x="2514600" y="3368675"/>
            <a:ext cx="41148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400"/>
              </a:spcBef>
              <a:spcAft>
                <a:spcPts val="0"/>
              </a:spcAft>
              <a:defRPr/>
            </a:pPr>
            <a:endParaRPr lang="en-US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bIns="0" anchor="b"/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/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32453-D5B3-4DAE-B299-8FA0F2EABF8B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0308B-8F94-440F-BE44-DF8B933E2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7F789-3C78-4ACF-89EC-5DF61A428133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545C0-BEFB-4698-AC8F-F1558F614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4AB6D-4399-4BBE-99F1-F55290AA7EA4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B5F17-AA60-4BAE-88B2-F016891AC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6FF25-9773-4B3E-B447-C51324AC7F1D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472B2-A7B9-4B14-B8EB-2E7F7FEF3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18293-5D8C-4ED0-A9F8-C68C6B2FAD42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0D0D0-7AB0-46BA-9DD5-3C8866D7D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86DC4-5B8C-4EF3-AE77-976744E64CC3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DEF45-B1C6-4D36-8A2C-38EC369D8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t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81D0D-B5C3-4271-A937-29B19518E70D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98C8-90BF-4121-BB5D-2F2658362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tIns="0" bIns="0" anchor="ctr" anchorCtr="0"/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295CD-ECD1-4907-AA7D-4C971F044D96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2B85D-7B96-4EEB-B475-80667D3C5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016F6-7B94-41F7-AD99-6D1BEFCC7084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D9438-E6A8-4FA1-A620-46B27EC25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/>
        </p:nvCxnSpPr>
        <p:spPr>
          <a:xfrm rot="5400000">
            <a:off x="4267201" y="3429000"/>
            <a:ext cx="6858000" cy="3175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6"/>
          <p:cNvSpPr/>
          <p:nvPr/>
        </p:nvSpPr>
        <p:spPr bwMode="hidden">
          <a:xfrm>
            <a:off x="0" y="0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5655F-251C-4032-B6EC-97B5BE7FF385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DA571-3C17-4B4A-99FE-E77C71465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A45E0-59C1-4F1F-9A9D-2515C03334A7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A93F8-5828-4970-A410-864269D39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1B7E5-849E-406F-A392-D523003CEE5A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912C9-58AB-47AF-B3BA-0E7E1DDDE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ABC49-B84B-44BF-BBE4-3B13129F3BD6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8AFFD-1BEB-4CE4-99F1-3C20946BB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FEC7F-D2AD-4318-800F-00A3433D8AAB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30787-88A1-4DC5-A9B8-5EA0F3305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8DA06-DB45-422E-A586-4903B92ADC4B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C789E-BBE2-41A3-9063-5E41FF8FF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05C00-0D5E-4A88-B196-5314216AE004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C8F8F-8161-4DAB-8C85-648605EB2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83A4A-1952-480E-9EE0-C47E2BDFEA15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44F57-E6F5-4218-ABA6-7CB0BA4C4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3CC71-FB6D-434D-A59F-E5F8E84ED404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52F9B-C0BA-4BBA-9BA8-03C0615E9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95345-E302-42D3-A4CD-871D4F5243BC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267F-BD36-460B-B110-6685B616C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68830-EB69-4591-987B-A835BBC89B8E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098AC-0DA9-4AD8-9A4F-A0D501FEC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87B3F-12E7-47A1-9CA3-89CB810F329F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73D39-6D73-4856-8BB0-ED6EB0CF3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320A8-A6A2-493F-9CB0-22BF3C6C69B4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F7102-2807-43DD-9345-B7AA9FBEE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5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6" name="Freeform 8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7" name="Rectangle 9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E3608-9857-4C17-8ECB-F8937164E73E}" type="datetimeFigureOut">
              <a:rPr/>
              <a:pPr>
                <a:defRPr/>
              </a:pPr>
              <a:t>4/21/2013</a:t>
            </a:fld>
            <a:endParaRPr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56786095-0919-4997-A61C-0FC9B72C1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13294-20F2-4317-8FDD-83D755A59954}" type="datetimeFigureOut">
              <a:rPr/>
              <a:pPr>
                <a:defRPr/>
              </a:pPr>
              <a:t>4/21/2013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B2899-237D-4200-B5F4-4E6D21EF0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156C9-8882-4DC7-A263-567CFDD44FE6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B9379-C72D-4796-A6CF-B89940595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9816B-4AD1-486E-B6E1-5949F3B19582}" type="datetimeFigureOut">
              <a:rPr/>
              <a:pPr>
                <a:defRPr/>
              </a:pPr>
              <a:t>4/21/2013</a:t>
            </a:fld>
            <a:endParaRPr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6F20F-AF4B-4B80-A34F-D3E253A24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90A1B-F39B-47CF-B672-1BCB1FAA662F}" type="datetimeFigureOut">
              <a:rPr/>
              <a:pPr>
                <a:defRPr/>
              </a:pPr>
              <a:t>4/21/2013</a:t>
            </a:fld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1D005-743C-40DB-8128-A601C8350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12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85D01-2610-4DD2-A520-77C8641FC58A}" type="datetimeFigureOut">
              <a:rPr/>
              <a:pPr>
                <a:defRPr/>
              </a:pPr>
              <a:t>4/21/2013</a:t>
            </a:fld>
            <a:endParaRPr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83012-04CD-46DF-8D9A-968F2A2E9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6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EAA98-7918-4D69-9438-33C6CAF7AACA}" type="datetimeFigureOut">
              <a:rPr/>
              <a:pPr>
                <a:defRPr/>
              </a:pPr>
              <a:t>4/21/2013</a:t>
            </a:fld>
            <a:endParaRPr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E77C1-7ED0-432F-9BD1-63C07D92F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reeform 5"/>
          <p:cNvSpPr/>
          <p:nvPr/>
        </p:nvSpPr>
        <p:spPr>
          <a:xfrm>
            <a:off x="0" y="5381625"/>
            <a:ext cx="3286125" cy="1208088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6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0" y="5346700"/>
            <a:ext cx="3425825" cy="94456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2050B-FD1C-4AD5-BD50-652211805EB3}" type="datetimeFigureOut">
              <a:rPr/>
              <a:pPr>
                <a:defRPr/>
              </a:pPr>
              <a:t>4/21/2013</a:t>
            </a:fld>
            <a:endParaRPr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9BBAC-5215-4DE6-801D-368F9ECA0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3D3B8-F0AD-4EA6-A6B9-32F6EE184F10}" type="datetimeFigureOut">
              <a:rPr/>
              <a:pPr>
                <a:defRPr/>
              </a:pPr>
              <a:t>4/21/2013</a:t>
            </a:fld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3F521-6BEB-467A-B19A-572D4CA90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B7E3D-DBCF-46D8-A4E4-3ACC7813A7F0}" type="datetimeFigureOut">
              <a:rPr/>
              <a:pPr>
                <a:defRPr/>
              </a:pPr>
              <a:t>4/21/2013</a:t>
            </a:fld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03893-9F7C-41F2-92F2-284635444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CAA4A-3431-4359-B793-5385580FA01B}" type="datetimeFigureOut">
              <a:rPr/>
              <a:pPr>
                <a:defRPr/>
              </a:pPr>
              <a:t>4/21/2013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5DDA4-F8CC-457D-B116-838BB749B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37690-4C65-4013-8A46-88ED649F1522}" type="datetimeFigureOut">
              <a:rPr/>
              <a:pPr>
                <a:defRPr/>
              </a:pPr>
              <a:t>4/21/2013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553B4-20C1-480C-8B9B-CB925A786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BFC4EE9-A3FD-4CC3-89EB-564A8A420A54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2FFE1-1EFF-44E8-8738-FF53959A3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B1CB0-9067-4053-9338-CD282955397E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48CA3-D190-409B-BF37-638E98C33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spect="1" noEditPoints="1"/>
          </p:cNvSpPr>
          <p:nvPr/>
        </p:nvSpPr>
        <p:spPr bwMode="auto">
          <a:xfrm>
            <a:off x="5489575" y="0"/>
            <a:ext cx="3394075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A6C38-BD3E-4D29-8DD7-388429C36736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DE5A0-D0AC-452C-AA64-2E0F54D92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34925" y="136525"/>
            <a:ext cx="3325813" cy="67214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48D6324-42D4-4AC7-99C4-2FF0F6FBC6CB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4AFE6-4A45-4D24-B1F5-86E545579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C0380-8634-444B-A733-ECA039EDDCD8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9C638-BE16-4B88-A0CC-891D04161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/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/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72B0D-F36F-4127-8935-40170752B1D2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CE6C2-D4B9-42B0-AED2-810054D10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7C33D-14B1-45CB-A343-382C2E06BE49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3001-4185-4007-A739-CB61AF620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B8562-1328-4CE2-B005-EC3E460039AC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47832-71C9-4E17-A85F-9365A8B88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/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D2E9BB1-DFA1-471D-A79A-DCE35AF9D408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B44B6-E5CA-4350-96A8-CFDADFF3A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5BD71AC-6ABA-49DD-A483-5539D6DDC189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9E1E-91E0-4343-AA8F-8651664EF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291EC-FAA6-460A-A587-8E821A92F861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E4694-9A86-4522-B33A-516D2FA7F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9F46B-2736-4EAF-B4C4-CD328E117586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746CD-495A-45FE-AEDD-239592119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6.wmf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64A76F-F4D1-41FE-9E72-B5D6F609152B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58784A-5A0E-478E-B29B-4651A15CE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1" r:id="rId2"/>
    <p:sldLayoutId id="2147483920" r:id="rId3"/>
    <p:sldLayoutId id="2147483919" r:id="rId4"/>
    <p:sldLayoutId id="2147483918" r:id="rId5"/>
    <p:sldLayoutId id="2147483917" r:id="rId6"/>
    <p:sldLayoutId id="2147483916" r:id="rId7"/>
    <p:sldLayoutId id="2147483915" r:id="rId8"/>
    <p:sldLayoutId id="2147483914" r:id="rId9"/>
    <p:sldLayoutId id="2147483913" r:id="rId10"/>
    <p:sldLayoutId id="21474839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8" name="Group 218"/>
          <p:cNvGrpSpPr>
            <a:grpSpLocks/>
          </p:cNvGrpSpPr>
          <p:nvPr/>
        </p:nvGrpSpPr>
        <p:grpSpPr bwMode="auto">
          <a:xfrm>
            <a:off x="6557963" y="66675"/>
            <a:ext cx="2574925" cy="6796088"/>
            <a:chOff x="6558164" y="66319"/>
            <a:chExt cx="2575511" cy="6797067"/>
          </a:xfrm>
        </p:grpSpPr>
        <p:grpSp>
          <p:nvGrpSpPr>
            <p:cNvPr id="111624" name="Group 62"/>
            <p:cNvGrpSpPr>
              <a:grpSpLocks/>
            </p:cNvGrpSpPr>
            <p:nvPr/>
          </p:nvGrpSpPr>
          <p:grpSpPr bwMode="auto"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111632" name="Group 44"/>
              <p:cNvGrpSpPr>
                <a:grpSpLocks/>
              </p:cNvGrpSpPr>
              <p:nvPr/>
            </p:nvGrpSpPr>
            <p:grpSpPr bwMode="auto"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11633" name="Group 50"/>
              <p:cNvGrpSpPr>
                <a:grpSpLocks/>
              </p:cNvGrpSpPr>
              <p:nvPr/>
            </p:nvGrpSpPr>
            <p:grpSpPr bwMode="auto"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5453" y="3308461"/>
                  <a:ext cx="492237" cy="560469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4480" y="887175"/>
                  <a:ext cx="384263" cy="439800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11634" name="Group 56"/>
              <p:cNvGrpSpPr>
                <a:grpSpLocks/>
              </p:cNvGrpSpPr>
              <p:nvPr/>
            </p:nvGrpSpPr>
            <p:grpSpPr bwMode="auto"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3118" y="4921594"/>
                  <a:ext cx="1032110" cy="1181270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868" y="155232"/>
                  <a:ext cx="722477" cy="825619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738" y="3830825"/>
                  <a:ext cx="639908" cy="728767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8524" y="1798532"/>
                  <a:ext cx="765349" cy="870075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971" y="6307681"/>
              <a:ext cx="976534" cy="5509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11619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16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CC1785-AA4B-496A-A067-9ABBEA4E0FFB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5CD3A4-42A4-49E8-A34D-DF9579C5B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1" r:id="rId1"/>
    <p:sldLayoutId id="2147483980" r:id="rId2"/>
    <p:sldLayoutId id="2147483979" r:id="rId3"/>
    <p:sldLayoutId id="2147483978" r:id="rId4"/>
    <p:sldLayoutId id="2147483977" r:id="rId5"/>
    <p:sldLayoutId id="2147483976" r:id="rId6"/>
    <p:sldLayoutId id="2147483975" r:id="rId7"/>
    <p:sldLayoutId id="2147483974" r:id="rId8"/>
    <p:sldLayoutId id="2147484036" r:id="rId9"/>
    <p:sldLayoutId id="2147483973" r:id="rId10"/>
    <p:sldLayoutId id="214748397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391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45990A5-434D-4823-B875-5B255ED1004B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E10BAE5-F116-4FD0-B3FB-8F03E37EF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3988" r:id="rId2"/>
    <p:sldLayoutId id="2147484038" r:id="rId3"/>
    <p:sldLayoutId id="2147483987" r:id="rId4"/>
    <p:sldLayoutId id="2147483986" r:id="rId5"/>
    <p:sldLayoutId id="2147483985" r:id="rId6"/>
    <p:sldLayoutId id="2147483984" r:id="rId7"/>
    <p:sldLayoutId id="2147483983" r:id="rId8"/>
    <p:sldLayoutId id="2147484039" r:id="rId9"/>
    <p:sldLayoutId id="2147483982" r:id="rId10"/>
    <p:sldLayoutId id="21474840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620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202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62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311865EC-5180-4BC3-8B3D-74CC041EC646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80DBFAE3-AC08-469A-B67A-02993D006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3996" r:id="rId2"/>
    <p:sldLayoutId id="2147483995" r:id="rId3"/>
    <p:sldLayoutId id="2147483994" r:id="rId4"/>
    <p:sldLayoutId id="2147483993" r:id="rId5"/>
    <p:sldLayoutId id="2147483992" r:id="rId6"/>
    <p:sldLayoutId id="2147483991" r:id="rId7"/>
    <p:sldLayoutId id="2147484042" r:id="rId8"/>
    <p:sldLayoutId id="2147484043" r:id="rId9"/>
    <p:sldLayoutId id="2147483990" r:id="rId10"/>
    <p:sldLayoutId id="21474839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C1E280-1D44-4CBD-9C82-6B3BBD0A200F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2E697B-14B3-4E98-BC16-420E0DEBD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27" r:id="rId2"/>
    <p:sldLayoutId id="2147483998" r:id="rId3"/>
    <p:sldLayoutId id="2147483926" r:id="rId4"/>
    <p:sldLayoutId id="2147483925" r:id="rId5"/>
    <p:sldLayoutId id="2147483924" r:id="rId6"/>
    <p:sldLayoutId id="2147483999" r:id="rId7"/>
    <p:sldLayoutId id="2147484000" r:id="rId8"/>
    <p:sldLayoutId id="2147484001" r:id="rId9"/>
    <p:sldLayoutId id="2147483923" r:id="rId10"/>
    <p:sldLayoutId id="21474840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25611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5634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5635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5636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6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06BBA0-7912-4B3D-B86F-9F0416C3316E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625F86-BB2D-4A8A-98FE-E321D46C2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3935" r:id="rId2"/>
    <p:sldLayoutId id="2147483934" r:id="rId3"/>
    <p:sldLayoutId id="2147483933" r:id="rId4"/>
    <p:sldLayoutId id="2147483932" r:id="rId5"/>
    <p:sldLayoutId id="2147483931" r:id="rId6"/>
    <p:sldLayoutId id="2147483930" r:id="rId7"/>
    <p:sldLayoutId id="2147484004" r:id="rId8"/>
    <p:sldLayoutId id="2147484005" r:id="rId9"/>
    <p:sldLayoutId id="2147483929" r:id="rId10"/>
    <p:sldLayoutId id="21474839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903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90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506E2F-3DF7-41F4-A8F5-58BA54DB67CA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B2A30C-F0D8-4FFC-B05B-01ED479AA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3943" r:id="rId2"/>
    <p:sldLayoutId id="2147483942" r:id="rId3"/>
    <p:sldLayoutId id="2147483941" r:id="rId4"/>
    <p:sldLayoutId id="2147484007" r:id="rId5"/>
    <p:sldLayoutId id="2147484008" r:id="rId6"/>
    <p:sldLayoutId id="2147483940" r:id="rId7"/>
    <p:sldLayoutId id="2147483939" r:id="rId8"/>
    <p:sldLayoutId id="2147483938" r:id="rId9"/>
    <p:sldLayoutId id="2147483937" r:id="rId10"/>
    <p:sldLayoutId id="21474839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0179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5018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55F086-F379-4D7A-842D-D3DE5DAF29A6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19433F-0A21-408F-A2A5-749972622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18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3948" r:id="rId2"/>
    <p:sldLayoutId id="2147484010" r:id="rId3"/>
    <p:sldLayoutId id="2147483947" r:id="rId4"/>
    <p:sldLayoutId id="2147483946" r:id="rId5"/>
    <p:sldLayoutId id="2147483945" r:id="rId6"/>
    <p:sldLayoutId id="2147484011" r:id="rId7"/>
    <p:sldLayoutId id="2147484012" r:id="rId8"/>
    <p:sldLayoutId id="2147484013" r:id="rId9"/>
    <p:sldLayoutId id="2147483944" r:id="rId10"/>
    <p:sldLayoutId id="21474840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6675"/>
            <a:ext cx="9144000" cy="552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0"/>
            <a:ext cx="8229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05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cap="all" spc="3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48037F-2638-49E6-A171-9485DDBCF02F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0" cap="all" spc="3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3B0535-6C43-4DF4-BEBC-E660674A8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913"/>
            <a:ext cx="9144000" cy="158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4725"/>
            <a:ext cx="4114800" cy="70167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15" r:id="rId1"/>
    <p:sldLayoutId id="2147483955" r:id="rId2"/>
    <p:sldLayoutId id="2147484016" r:id="rId3"/>
    <p:sldLayoutId id="2147483954" r:id="rId4"/>
    <p:sldLayoutId id="2147483953" r:id="rId5"/>
    <p:sldLayoutId id="2147483952" r:id="rId6"/>
    <p:sldLayoutId id="2147484017" r:id="rId7"/>
    <p:sldLayoutId id="2147483951" r:id="rId8"/>
    <p:sldLayoutId id="2147483950" r:id="rId9"/>
    <p:sldLayoutId id="2147483949" r:id="rId10"/>
    <p:sldLayoutId id="2147484018" r:id="rId11"/>
  </p:sldLayoutIdLst>
  <p:txStyles>
    <p:titleStyle>
      <a:lvl1pPr algn="ctr" rtl="0" eaLnBrk="0" fontAlgn="base" hangingPunct="0">
        <a:spcBef>
          <a:spcPts val="400"/>
        </a:spcBef>
        <a:spcAft>
          <a:spcPct val="0"/>
        </a:spcAft>
        <a:defRPr b="1" kern="1200" cap="all">
          <a:solidFill>
            <a:srgbClr val="404040"/>
          </a:solidFill>
          <a:latin typeface="+mj-lt"/>
          <a:ea typeface="+mj-ea"/>
          <a:cs typeface="Tunga" pitchFamily="2"/>
        </a:defRPr>
      </a:lvl1pPr>
      <a:lvl2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2pPr>
      <a:lvl3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3pPr>
      <a:lvl4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4pPr>
      <a:lvl5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5pPr>
      <a:lvl6pPr marL="4572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6pPr>
      <a:lvl7pPr marL="9144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7pPr>
      <a:lvl8pPr marL="13716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8pPr>
      <a:lvl9pPr marL="18288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9pPr>
    </p:titleStyle>
    <p:bodyStyle>
      <a:lvl1pPr algn="ctr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defRPr sz="2000"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74760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74761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74762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74755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47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250C44-31B6-4C16-A509-3BE2615A58F9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C386B5-B0A1-402B-9183-0342FD39B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4" r:id="rId2"/>
    <p:sldLayoutId id="2147483963" r:id="rId3"/>
    <p:sldLayoutId id="2147483962" r:id="rId4"/>
    <p:sldLayoutId id="2147483961" r:id="rId5"/>
    <p:sldLayoutId id="2147483960" r:id="rId6"/>
    <p:sldLayoutId id="2147483959" r:id="rId7"/>
    <p:sldLayoutId id="2147483958" r:id="rId8"/>
    <p:sldLayoutId id="2147484019" r:id="rId9"/>
    <p:sldLayoutId id="2147483957" r:id="rId10"/>
    <p:sldLayoutId id="214748395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+mj-ea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70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 kern="1200" cap="all" spc="11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E13F2AD-9E45-4199-8D7F-77548519A16F}" type="datetimeFigureOut">
              <a:rPr/>
              <a:pPr>
                <a:defRPr/>
              </a:pPr>
              <a:t>4/21/2013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spc="110" baseline="0">
                <a:solidFill>
                  <a:srgbClr val="4D4D4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baseline="0">
                <a:solidFill>
                  <a:srgbClr val="4D4D4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743BC5-50DA-4F49-BC36-7BF1A772B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228600"/>
            <a:ext cx="8591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6B6F72-6FED-4F15-BF6F-B76010D4C57F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882F2B-6B90-4F92-9EF2-355E6761C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3971" r:id="rId4"/>
    <p:sldLayoutId id="2147483970" r:id="rId5"/>
    <p:sldLayoutId id="2147483969" r:id="rId6"/>
    <p:sldLayoutId id="2147483968" r:id="rId7"/>
    <p:sldLayoutId id="2147484034" r:id="rId8"/>
    <p:sldLayoutId id="2147484035" r:id="rId9"/>
    <p:sldLayoutId id="2147483967" r:id="rId10"/>
    <p:sldLayoutId id="2147483966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9pPr>
    </p:titleStyle>
    <p:bodyStyle>
      <a:lvl1pPr marL="171450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 spc="3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water+sunlight+wind&amp;source=images&amp;cd=&amp;docid=ThBxObvm1U1QgM&amp;tbnid=YlXfYSfwqB0z2M:&amp;ved=0CAUQjRw&amp;url=http://sites.google.com/site/gettinwikiwithit/abiotic&amp;ei=azB0Ube9IOTx2QXPk4C4Bw&amp;bvm=bv.45512109,d.b2I&amp;psig=AFQjCNETThJH2BJ6Bj5uU9Uyeydm1U0AaQ&amp;ust=1366655463158667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le 1"/>
          <p:cNvSpPr>
            <a:spLocks noGrp="1"/>
          </p:cNvSpPr>
          <p:nvPr>
            <p:ph type="ctrTitle"/>
          </p:nvPr>
        </p:nvSpPr>
        <p:spPr>
          <a:xfrm>
            <a:off x="1752600" y="1828800"/>
            <a:ext cx="5722938" cy="1827213"/>
          </a:xfrm>
        </p:spPr>
        <p:txBody>
          <a:bodyPr/>
          <a:lstStyle/>
          <a:p>
            <a:pPr eaLnBrk="1" hangingPunct="1"/>
            <a:r>
              <a:rPr lang="en-US" smtClean="0"/>
              <a:t>Climate</a:t>
            </a:r>
          </a:p>
        </p:txBody>
      </p:sp>
      <p:sp>
        <p:nvSpPr>
          <p:cNvPr id="148482" name="Subtitle 2"/>
          <p:cNvSpPr>
            <a:spLocks noGrp="1"/>
          </p:cNvSpPr>
          <p:nvPr>
            <p:ph type="subTitle" idx="1"/>
          </p:nvPr>
        </p:nvSpPr>
        <p:spPr>
          <a:xfrm>
            <a:off x="1752600" y="3733800"/>
            <a:ext cx="5711825" cy="1524000"/>
          </a:xfrm>
        </p:spPr>
        <p:txBody>
          <a:bodyPr/>
          <a:lstStyle/>
          <a:p>
            <a:pPr algn="r" eaLnBrk="1" hangingPunct="1"/>
            <a:r>
              <a:rPr lang="en-US" smtClean="0"/>
              <a:t>By: Elew</a:t>
            </a:r>
          </a:p>
          <a:p>
            <a:pPr algn="r" eaLnBrk="1" hangingPunct="1"/>
            <a:r>
              <a:rPr lang="en-US" smtClean="0"/>
              <a:t>Period: 2 </a:t>
            </a:r>
          </a:p>
        </p:txBody>
      </p:sp>
      <p:sp>
        <p:nvSpPr>
          <p:cNvPr id="148483" name="Text Box 4"/>
          <p:cNvSpPr txBox="1">
            <a:spLocks noChangeArrowheads="1"/>
          </p:cNvSpPr>
          <p:nvPr/>
        </p:nvSpPr>
        <p:spPr bwMode="auto">
          <a:xfrm>
            <a:off x="2193925" y="4303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Title 1"/>
          <p:cNvSpPr>
            <a:spLocks noGrp="1"/>
          </p:cNvSpPr>
          <p:nvPr>
            <p:ph type="title"/>
          </p:nvPr>
        </p:nvSpPr>
        <p:spPr bwMode="auto">
          <a:xfrm>
            <a:off x="2514600" y="762000"/>
            <a:ext cx="4114800" cy="930275"/>
          </a:xfrm>
          <a:ln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smtClean="0">
                <a:cs typeface="Tunga" pitchFamily="34" charset="0"/>
              </a:rPr>
              <a:t>MOUNTAINS</a:t>
            </a:r>
            <a:br>
              <a:rPr lang="en-US" cap="none" smtClean="0">
                <a:cs typeface="Tunga" pitchFamily="34" charset="0"/>
              </a:rPr>
            </a:br>
            <a:r>
              <a:rPr lang="en-US" sz="2400" cap="none" smtClean="0">
                <a:cs typeface="Tunga" pitchFamily="34" charset="0"/>
              </a:rPr>
              <a:t>figure 50.12</a:t>
            </a:r>
          </a:p>
        </p:txBody>
      </p:sp>
      <p:pic>
        <p:nvPicPr>
          <p:cNvPr id="157698" name="Picture 4" descr="Scan0002"/>
          <p:cNvPicPr>
            <a:picLocks noChangeAspect="1" noChangeArrowheads="1"/>
          </p:cNvPicPr>
          <p:nvPr/>
        </p:nvPicPr>
        <p:blipFill>
          <a:blip r:embed="rId2"/>
          <a:srcRect l="39999" t="58170" b="8554"/>
          <a:stretch>
            <a:fillRect/>
          </a:stretch>
        </p:blipFill>
        <p:spPr bwMode="auto">
          <a:xfrm>
            <a:off x="990600" y="1981200"/>
            <a:ext cx="7391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smtClean="0">
                <a:cs typeface="Tunga" pitchFamily="34" charset="0"/>
              </a:rPr>
              <a:t>Seasonality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5410200" cy="4937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400" smtClean="0">
                <a:latin typeface="Calibri" pitchFamily="34" charset="0"/>
              </a:rPr>
              <a:t>Seasonal changes in wind patterns produce variations in ocean currents</a:t>
            </a:r>
          </a:p>
          <a:p>
            <a:pPr eaLnBrk="1" hangingPunct="1">
              <a:defRPr/>
            </a:pPr>
            <a:endParaRPr lang="en-US" sz="2400" smtClean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400" smtClean="0">
                <a:latin typeface="Calibri" pitchFamily="34" charset="0"/>
              </a:rPr>
              <a:t>Turnover- brings oxygenated water from a lakes surface to the bottom and nutrient rich water from the bottom to the surface in spring and autumn.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4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cap="none" smtClean="0">
                <a:cs typeface="Tunga" pitchFamily="34" charset="0"/>
              </a:rPr>
              <a:t>SEASONALITY</a:t>
            </a:r>
            <a:br>
              <a:rPr lang="en-US" cap="none" smtClean="0">
                <a:cs typeface="Tunga" pitchFamily="34" charset="0"/>
              </a:rPr>
            </a:br>
            <a:r>
              <a:rPr lang="en-US" sz="2400" cap="none" smtClean="0">
                <a:cs typeface="Tunga" pitchFamily="34" charset="0"/>
              </a:rPr>
              <a:t>figure 50.13</a:t>
            </a:r>
          </a:p>
        </p:txBody>
      </p:sp>
      <p:pic>
        <p:nvPicPr>
          <p:cNvPr id="159747" name="Picture 4" descr="Scan0001"/>
          <p:cNvPicPr>
            <a:picLocks noChangeAspect="1" noChangeArrowheads="1"/>
          </p:cNvPicPr>
          <p:nvPr/>
        </p:nvPicPr>
        <p:blipFill>
          <a:blip r:embed="rId2"/>
          <a:srcRect l="23529" t="14542" r="23529" b="52182"/>
          <a:stretch>
            <a:fillRect/>
          </a:stretch>
        </p:blipFill>
        <p:spPr bwMode="auto">
          <a:xfrm>
            <a:off x="228600" y="1752600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124700" cy="923925"/>
          </a:xfrm>
        </p:spPr>
        <p:txBody>
          <a:bodyPr/>
          <a:lstStyle/>
          <a:p>
            <a:pPr eaLnBrk="1" hangingPunct="1"/>
            <a:r>
              <a:rPr lang="en-US" smtClean="0"/>
              <a:t>Seasonality</a:t>
            </a:r>
          </a:p>
        </p:txBody>
      </p:sp>
      <p:sp>
        <p:nvSpPr>
          <p:cNvPr id="160770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42672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alibri" pitchFamily="34" charset="0"/>
              </a:rPr>
              <a:t>Earth has a tilt of 23.5˚ it causes seasons.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alibri" pitchFamily="34" charset="0"/>
              </a:rPr>
              <a:t>This causes the tropics to have the longest annual exposure to the sun and least change in seasonal climate.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Microclimate </a:t>
            </a:r>
          </a:p>
        </p:txBody>
      </p:sp>
      <p:sp>
        <p:nvSpPr>
          <p:cNvPr id="161794" name="Content Placeholder 2"/>
          <p:cNvSpPr>
            <a:spLocks noGrp="1"/>
          </p:cNvSpPr>
          <p:nvPr>
            <p:ph idx="1"/>
          </p:nvPr>
        </p:nvSpPr>
        <p:spPr>
          <a:xfrm>
            <a:off x="1447800" y="1676400"/>
            <a:ext cx="5410200" cy="17526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Calibri" pitchFamily="34" charset="0"/>
              </a:rPr>
              <a:t>Forest trees effect micro climate </a:t>
            </a:r>
          </a:p>
          <a:p>
            <a:pPr eaLnBrk="1" hangingPunct="1"/>
            <a:r>
              <a:rPr lang="en-US" sz="2400" smtClean="0">
                <a:latin typeface="Calibri" pitchFamily="34" charset="0"/>
              </a:rPr>
              <a:t>-Things like logs shield animals such as salamanders, worms and insects from temperature.</a:t>
            </a:r>
          </a:p>
          <a:p>
            <a:pPr eaLnBrk="1" hangingPunct="1"/>
            <a:endParaRPr lang="en-US" sz="2400" smtClean="0">
              <a:latin typeface="Calibri" pitchFamily="34" charset="0"/>
            </a:endParaRPr>
          </a:p>
        </p:txBody>
      </p:sp>
      <p:pic>
        <p:nvPicPr>
          <p:cNvPr id="161797" name="Picture 5" descr="shady_log_ben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429000"/>
            <a:ext cx="5410200" cy="284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Long term climate change </a:t>
            </a:r>
          </a:p>
        </p:txBody>
      </p:sp>
      <p:sp>
        <p:nvSpPr>
          <p:cNvPr id="162818" name="Content Placeholder 2"/>
          <p:cNvSpPr>
            <a:spLocks noGrp="1"/>
          </p:cNvSpPr>
          <p:nvPr>
            <p:ph idx="1"/>
          </p:nvPr>
        </p:nvSpPr>
        <p:spPr>
          <a:xfrm>
            <a:off x="4724400" y="1905000"/>
            <a:ext cx="3962400" cy="4114800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</a:rPr>
              <a:t>Changing temperature in the future can change the plants and animals living in certain regions</a:t>
            </a:r>
          </a:p>
          <a:p>
            <a:pPr eaLnBrk="1" hangingPunct="1"/>
            <a:r>
              <a:rPr lang="en-US" smtClean="0">
                <a:latin typeface="Calibri" pitchFamily="34" charset="0"/>
              </a:rPr>
              <a:t>-some animals wont survive in the changing temperatures ,can cause extinction and species will have smaller concentrations</a:t>
            </a:r>
          </a:p>
          <a:p>
            <a:pPr eaLnBrk="1" hangingPunct="1"/>
            <a:endParaRPr lang="en-US" smtClean="0">
              <a:latin typeface="Calibri" pitchFamily="34" charset="0"/>
            </a:endParaRPr>
          </a:p>
        </p:txBody>
      </p:sp>
      <p:pic>
        <p:nvPicPr>
          <p:cNvPr id="162822" name="Picture 6" descr="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81200"/>
            <a:ext cx="4149725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The End</a:t>
            </a:r>
          </a:p>
        </p:txBody>
      </p:sp>
      <p:sp>
        <p:nvSpPr>
          <p:cNvPr id="163842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43" name="Picture 7" descr="tumblr_mfiehhO5BC1s198w1o1_5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7543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Climate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9506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3810000" cy="4114800"/>
          </a:xfrm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</a:endParaRPr>
          </a:p>
          <a:p>
            <a:pPr eaLnBrk="1" hangingPunct="1"/>
            <a:r>
              <a:rPr lang="en-US" smtClean="0">
                <a:latin typeface="Calibri" pitchFamily="34" charset="0"/>
              </a:rPr>
              <a:t>the prevailing weather conditions in an area</a:t>
            </a:r>
          </a:p>
          <a:p>
            <a:pPr eaLnBrk="1" hangingPunct="1"/>
            <a:endParaRPr lang="en-US" smtClean="0">
              <a:latin typeface="Calibri" pitchFamily="34" charset="0"/>
            </a:endParaRPr>
          </a:p>
          <a:p>
            <a:pPr eaLnBrk="1" hangingPunct="1"/>
            <a:r>
              <a:rPr lang="en-US" smtClean="0">
                <a:latin typeface="Calibri" pitchFamily="34" charset="0"/>
              </a:rPr>
              <a:t>made up off 4 abiotic factors -temperature, water, sunlight , and wind</a:t>
            </a:r>
          </a:p>
          <a:p>
            <a:pPr eaLnBrk="1" hangingPunct="1"/>
            <a:endParaRPr lang="en-US" smtClean="0">
              <a:latin typeface="Calibri" pitchFamily="34" charset="0"/>
            </a:endParaRPr>
          </a:p>
        </p:txBody>
      </p:sp>
      <p:pic>
        <p:nvPicPr>
          <p:cNvPr id="149507" name="Picture 5" descr="HfTD5s2W_ZR1OrGDeyXiC53J3N8zja_VEvex4hWbkWkNhLAIkmJHcpNIWfrU4FY8dF1J9z5ynXxJUL6B-5oA3ZgBOJFRbY1414L_BUV1qjz9gulcz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64F9F"/>
              </a:clrFrom>
              <a:clrTo>
                <a:srgbClr val="264F9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2362200"/>
            <a:ext cx="47434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Climate</a:t>
            </a:r>
          </a:p>
        </p:txBody>
      </p:sp>
      <p:sp>
        <p:nvSpPr>
          <p:cNvPr id="150530" name="Content Placeholder 2"/>
          <p:cNvSpPr>
            <a:spLocks noGrp="1"/>
          </p:cNvSpPr>
          <p:nvPr>
            <p:ph idx="1"/>
          </p:nvPr>
        </p:nvSpPr>
        <p:spPr>
          <a:xfrm>
            <a:off x="1219200" y="3505200"/>
            <a:ext cx="6705600" cy="2514600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</a:rPr>
              <a:t>these factors have influence on the distribution of organisms.</a:t>
            </a:r>
          </a:p>
          <a:p>
            <a:pPr eaLnBrk="1" hangingPunct="1"/>
            <a:r>
              <a:rPr lang="en-US" smtClean="0">
                <a:latin typeface="Calibri" pitchFamily="34" charset="0"/>
              </a:rPr>
              <a:t>Macroclimate- weather patterns on global, regional and local level</a:t>
            </a:r>
          </a:p>
          <a:p>
            <a:pPr eaLnBrk="1" hangingPunct="1"/>
            <a:r>
              <a:rPr lang="en-US" smtClean="0">
                <a:latin typeface="Calibri" pitchFamily="34" charset="0"/>
              </a:rPr>
              <a:t>Microclimate-very fine patterns like ones organisms will find under log</a:t>
            </a:r>
          </a:p>
          <a:p>
            <a:pPr eaLnBrk="1" hangingPunct="1"/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Global Climate patterns</a:t>
            </a:r>
          </a:p>
        </p:txBody>
      </p:sp>
      <p:sp>
        <p:nvSpPr>
          <p:cNvPr id="151554" name="Content Placeholder 2"/>
          <p:cNvSpPr>
            <a:spLocks noGrp="1"/>
          </p:cNvSpPr>
          <p:nvPr>
            <p:ph idx="4294967295"/>
          </p:nvPr>
        </p:nvSpPr>
        <p:spPr>
          <a:xfrm>
            <a:off x="4724400" y="1905000"/>
            <a:ext cx="4114800" cy="3886200"/>
          </a:xfrm>
        </p:spPr>
        <p:txBody>
          <a:bodyPr/>
          <a:lstStyle/>
          <a:p>
            <a:pPr eaLnBrk="1" hangingPunct="1"/>
            <a:r>
              <a:rPr lang="en-US" sz="2500" smtClean="0"/>
              <a:t>Earths global climate is influenced by planets movement and solar energy</a:t>
            </a:r>
          </a:p>
          <a:p>
            <a:pPr eaLnBrk="1" hangingPunct="1"/>
            <a:r>
              <a:rPr lang="en-US" sz="2500" smtClean="0"/>
              <a:t>-Sun warms land oceans and causes cycles of air movement and evaporation, causing variations in latitudinal climate</a:t>
            </a:r>
          </a:p>
          <a:p>
            <a:pPr eaLnBrk="1" hangingPunct="1"/>
            <a:endParaRPr lang="en-US" sz="2500" smtClean="0"/>
          </a:p>
        </p:txBody>
      </p:sp>
      <p:pic>
        <p:nvPicPr>
          <p:cNvPr id="151555" name="Picture 11" descr="0124-0610-2618-0055_setting_sun_and_earths_horizon_from_space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4648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Regional, Local , and Seasonal effects on climate</a:t>
            </a:r>
          </a:p>
        </p:txBody>
      </p:sp>
      <p:sp>
        <p:nvSpPr>
          <p:cNvPr id="152578" name="Content Placeholder 2"/>
          <p:cNvSpPr>
            <a:spLocks noGrp="1"/>
          </p:cNvSpPr>
          <p:nvPr>
            <p:ph idx="1"/>
          </p:nvPr>
        </p:nvSpPr>
        <p:spPr>
          <a:xfrm>
            <a:off x="152400" y="2362200"/>
            <a:ext cx="4343400" cy="34290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endParaRPr lang="en-US" sz="2400" smtClean="0">
              <a:latin typeface="Calibri" pitchFamily="34" charset="0"/>
            </a:endParaRPr>
          </a:p>
          <a:p>
            <a:pPr eaLnBrk="1" hangingPunct="1"/>
            <a:r>
              <a:rPr lang="en-US" sz="2400" smtClean="0">
                <a:latin typeface="Calibri" pitchFamily="34" charset="0"/>
              </a:rPr>
              <a:t>There are regional and local variations that cause climate "patchiness" in biosphere</a:t>
            </a:r>
          </a:p>
          <a:p>
            <a:pPr eaLnBrk="1" hangingPunct="1"/>
            <a:endParaRPr lang="en-US" sz="2400" smtClean="0">
              <a:latin typeface="Calibri" pitchFamily="34" charset="0"/>
            </a:endParaRPr>
          </a:p>
          <a:p>
            <a:pPr eaLnBrk="1" hangingPunct="1"/>
            <a:r>
              <a:rPr lang="en-US" sz="2400" smtClean="0">
                <a:latin typeface="Calibri" pitchFamily="34" charset="0"/>
              </a:rPr>
              <a:t>-mountains, bodies of water ,seasons</a:t>
            </a:r>
          </a:p>
          <a:p>
            <a:pPr eaLnBrk="1" hangingPunct="1">
              <a:buFont typeface="Georgia" pitchFamily="18" charset="0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152580" name="Picture 4" descr="8-005_Rocky_Mountains_h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514600"/>
            <a:ext cx="4378325" cy="380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Content Placeholder 2"/>
          <p:cNvSpPr>
            <a:spLocks noGrp="1"/>
          </p:cNvSpPr>
          <p:nvPr>
            <p:ph idx="1"/>
          </p:nvPr>
        </p:nvSpPr>
        <p:spPr>
          <a:xfrm>
            <a:off x="4114800" y="2743200"/>
            <a:ext cx="4876800" cy="2971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smtClean="0">
                <a:latin typeface="Calibri" pitchFamily="34" charset="0"/>
              </a:rPr>
              <a:t>Ocean currents also influence climate along coasts of continents by heating or cooling air masses which meet the land.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US" smtClean="0">
              <a:latin typeface="Calibri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smtClean="0">
                <a:latin typeface="Calibri" pitchFamily="34" charset="0"/>
              </a:rPr>
              <a:t>	-</a:t>
            </a:r>
            <a:r>
              <a:rPr lang="en-US" sz="2000" smtClean="0">
                <a:latin typeface="Calibri" pitchFamily="34" charset="0"/>
              </a:rPr>
              <a:t>coastal regions tend to me more moist then inland</a:t>
            </a:r>
          </a:p>
          <a:p>
            <a:pPr marL="457200" indent="-457200" eaLnBrk="1" hangingPunct="1">
              <a:lnSpc>
                <a:spcPct val="90000"/>
              </a:lnSpc>
              <a:buFont typeface="Symbol" pitchFamily="18" charset="2"/>
              <a:buNone/>
            </a:pPr>
            <a:endParaRPr lang="en-US" sz="2000" smtClean="0">
              <a:latin typeface="Calibri" pitchFamily="34" charset="0"/>
            </a:endParaRPr>
          </a:p>
        </p:txBody>
      </p:sp>
      <p:sp>
        <p:nvSpPr>
          <p:cNvPr id="153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Bodies of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le 1"/>
          <p:cNvSpPr>
            <a:spLocks noGrp="1"/>
          </p:cNvSpPr>
          <p:nvPr>
            <p:ph type="title"/>
          </p:nvPr>
        </p:nvSpPr>
        <p:spPr bwMode="auto">
          <a:ln>
            <a:headEnd/>
            <a:tailEnd/>
          </a:ln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2400" cap="none" smtClean="0">
                <a:cs typeface="Tunga" pitchFamily="34" charset="0"/>
              </a:rPr>
              <a:t>Picture 50.11</a:t>
            </a:r>
            <a:br>
              <a:rPr lang="en-US" sz="2400" cap="none" smtClean="0">
                <a:cs typeface="Tunga" pitchFamily="34" charset="0"/>
              </a:rPr>
            </a:br>
            <a:endParaRPr lang="en-US" sz="2400" cap="none" smtClean="0">
              <a:cs typeface="Tunga" pitchFamily="34" charset="0"/>
            </a:endParaRPr>
          </a:p>
        </p:txBody>
      </p:sp>
      <p:pic>
        <p:nvPicPr>
          <p:cNvPr id="154626" name="Picture 4" descr="Power_Line_Sun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6038"/>
            <a:ext cx="1588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7" name="Picture 6" descr="Scan0002"/>
          <p:cNvPicPr>
            <a:picLocks noChangeAspect="1" noChangeArrowheads="1"/>
          </p:cNvPicPr>
          <p:nvPr/>
        </p:nvPicPr>
        <p:blipFill>
          <a:blip r:embed="rId3"/>
          <a:srcRect l="5882" t="3421" r="47058" b="65868"/>
          <a:stretch>
            <a:fillRect/>
          </a:stretch>
        </p:blipFill>
        <p:spPr bwMode="auto">
          <a:xfrm>
            <a:off x="457200" y="1905000"/>
            <a:ext cx="8001000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124700" cy="923925"/>
          </a:xfrm>
        </p:spPr>
        <p:txBody>
          <a:bodyPr/>
          <a:lstStyle/>
          <a:p>
            <a:pPr eaLnBrk="1" hangingPunct="1"/>
            <a:r>
              <a:rPr lang="en-US" smtClean="0"/>
              <a:t>Bodies of water</a:t>
            </a:r>
          </a:p>
        </p:txBody>
      </p:sp>
      <p:sp>
        <p:nvSpPr>
          <p:cNvPr id="155650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4171950" cy="4052888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Calibri" pitchFamily="34" charset="0"/>
              </a:rPr>
              <a:t>-proximity to water doesn’t always moderate climate though.</a:t>
            </a:r>
          </a:p>
          <a:p>
            <a:pPr eaLnBrk="1" hangingPunct="1"/>
            <a:r>
              <a:rPr lang="en-US" sz="2400" smtClean="0">
                <a:latin typeface="Calibri" pitchFamily="34" charset="0"/>
              </a:rPr>
              <a:t>- in places like southern California it just absorbs the heat and causes hot weather inland.</a:t>
            </a:r>
          </a:p>
          <a:p>
            <a:pPr eaLnBrk="1" hangingPunct="1"/>
            <a:endParaRPr lang="en-US" sz="2400" smtClean="0">
              <a:latin typeface="Calibri" pitchFamily="34" charset="0"/>
            </a:endParaRPr>
          </a:p>
        </p:txBody>
      </p:sp>
      <p:pic>
        <p:nvPicPr>
          <p:cNvPr id="155651" name="Picture 4" descr="Power_Line_S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752600"/>
            <a:ext cx="3810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Mountains</a:t>
            </a:r>
            <a:endParaRPr lang="en-US" dirty="0"/>
          </a:p>
        </p:txBody>
      </p:sp>
      <p:sp>
        <p:nvSpPr>
          <p:cNvPr id="156674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4419600" cy="3352800"/>
          </a:xfrm>
        </p:spPr>
        <p:txBody>
          <a:bodyPr/>
          <a:lstStyle/>
          <a:p>
            <a:pPr eaLnBrk="1" hangingPunct="1"/>
            <a:r>
              <a:rPr lang="en-US" sz="2400" smtClean="0"/>
              <a:t>Mountains effect amount of sunlight reaching area as well as temperature and rainfall</a:t>
            </a:r>
          </a:p>
          <a:p>
            <a:pPr eaLnBrk="1" hangingPunct="1"/>
            <a:r>
              <a:rPr lang="en-US" sz="2400" smtClean="0"/>
              <a:t>-those with more exposure tend to be drought resistant </a:t>
            </a:r>
          </a:p>
          <a:p>
            <a:pPr eaLnBrk="1" hangingPunct="1"/>
            <a:r>
              <a:rPr lang="en-US" sz="2400" smtClean="0"/>
              <a:t>-air temp declines 6˚ Celsius with every 1000 m </a:t>
            </a:r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ckTie">
    <a:dk1>
      <a:srgbClr val="000000"/>
    </a:dk1>
    <a:lt1>
      <a:srgbClr val="FFFFFF"/>
    </a:lt1>
    <a:dk2>
      <a:srgbClr val="46464A"/>
    </a:dk2>
    <a:lt2>
      <a:srgbClr val="E3DCCF"/>
    </a:lt2>
    <a:accent1>
      <a:srgbClr val="6F6F74"/>
    </a:accent1>
    <a:accent2>
      <a:srgbClr val="A7B789"/>
    </a:accent2>
    <a:accent3>
      <a:srgbClr val="BEAE98"/>
    </a:accent3>
    <a:accent4>
      <a:srgbClr val="92A9B9"/>
    </a:accent4>
    <a:accent5>
      <a:srgbClr val="9C8265"/>
    </a:accent5>
    <a:accent6>
      <a:srgbClr val="8D6974"/>
    </a:accent6>
    <a:hlink>
      <a:srgbClr val="67AABF"/>
    </a:hlink>
    <a:folHlink>
      <a:srgbClr val="B1B5AB"/>
    </a:folHlink>
  </a:clrScheme>
</a:themeOverride>
</file>

<file path=ppt/theme/themeOverride2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340</TotalTime>
  <Words>348</Words>
  <Application>Microsoft Office PowerPoint</Application>
  <PresentationFormat>On-screen Show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Office Theme</vt:lpstr>
      <vt:lpstr>Apothecary</vt:lpstr>
      <vt:lpstr>Austin</vt:lpstr>
      <vt:lpstr>Urban</vt:lpstr>
      <vt:lpstr>Waveform</vt:lpstr>
      <vt:lpstr>BlackTie</vt:lpstr>
      <vt:lpstr>Spring</vt:lpstr>
      <vt:lpstr>Urban Pop</vt:lpstr>
      <vt:lpstr>Soho</vt:lpstr>
      <vt:lpstr>Winter</vt:lpstr>
      <vt:lpstr>Opulent</vt:lpstr>
      <vt:lpstr>Pushpin</vt:lpstr>
      <vt:lpstr>Climate</vt:lpstr>
      <vt:lpstr>Climate</vt:lpstr>
      <vt:lpstr>Climate</vt:lpstr>
      <vt:lpstr>Global Climate patterns</vt:lpstr>
      <vt:lpstr>Regional, Local , and Seasonal effects on climate</vt:lpstr>
      <vt:lpstr>Bodies of water</vt:lpstr>
      <vt:lpstr>Picture 50.11 </vt:lpstr>
      <vt:lpstr>Bodies of water</vt:lpstr>
      <vt:lpstr>Mountains</vt:lpstr>
      <vt:lpstr>MOUNTAINS figure 50.12</vt:lpstr>
      <vt:lpstr>Seasonality</vt:lpstr>
      <vt:lpstr>SEASONALITY figure 50.13</vt:lpstr>
      <vt:lpstr>Seasonality</vt:lpstr>
      <vt:lpstr>Microclimate </vt:lpstr>
      <vt:lpstr>Long term climate change </vt:lpstr>
      <vt:lpstr>The End</vt:lpstr>
    </vt:vector>
  </TitlesOfParts>
  <Company>FCSS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</dc:title>
  <dc:creator>Windows User</dc:creator>
  <cp:lastModifiedBy>Windows User</cp:lastModifiedBy>
  <cp:revision>13</cp:revision>
  <dcterms:created xsi:type="dcterms:W3CDTF">2013-04-19T14:50:58Z</dcterms:created>
  <dcterms:modified xsi:type="dcterms:W3CDTF">2013-04-24T21:59:21Z</dcterms:modified>
</cp:coreProperties>
</file>