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4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38C40-00AB-4381-9231-B2C7B7A84213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38DFC-6120-4FD6-9B62-52E2F163CA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38C40-00AB-4381-9231-B2C7B7A84213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38DFC-6120-4FD6-9B62-52E2F163CA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38C40-00AB-4381-9231-B2C7B7A84213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38DFC-6120-4FD6-9B62-52E2F163CA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38C40-00AB-4381-9231-B2C7B7A84213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38DFC-6120-4FD6-9B62-52E2F163CA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38C40-00AB-4381-9231-B2C7B7A84213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38DFC-6120-4FD6-9B62-52E2F163CA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38C40-00AB-4381-9231-B2C7B7A84213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38DFC-6120-4FD6-9B62-52E2F163CA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38C40-00AB-4381-9231-B2C7B7A84213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38DFC-6120-4FD6-9B62-52E2F163CA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38C40-00AB-4381-9231-B2C7B7A84213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38DFC-6120-4FD6-9B62-52E2F163CA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38C40-00AB-4381-9231-B2C7B7A84213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38DFC-6120-4FD6-9B62-52E2F163CA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38C40-00AB-4381-9231-B2C7B7A84213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38DFC-6120-4FD6-9B62-52E2F163CA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38C40-00AB-4381-9231-B2C7B7A84213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38DFC-6120-4FD6-9B62-52E2F163CA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5438C40-00AB-4381-9231-B2C7B7A84213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5538DFC-6120-4FD6-9B62-52E2F163CA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Animal Signals and Communication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Signal- a behavior that causes a change in another animal’s behavior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Communication- transmission, reception and response to signals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Efficient in energy costs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Nocturnal: olfactory and auditory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Diurnal: visual and auditory signals (birds, humans)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111" y="4495800"/>
            <a:ext cx="3025066" cy="22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28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87788"/>
            <a:ext cx="415078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Chemical Communication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Pheromones: chemical substances that animals use to communicate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Often relate to reproductive behavior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Important in context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Also, used in non-reproductive behavior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Acts as an alarm substance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Effective at low concentrations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8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Audit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ory Communication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Generally under direct genetic control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Male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rosophila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raised in isolation produce characteristic song for their species with little variation</a:t>
            </a: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Chrysoperla carnea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courtship song divides into 15 species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Hybrids sing song that contains elements of both parental species’ songs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71011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48200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106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Genetic Influences on Mating and Parental Behavior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" y="2667000"/>
            <a:ext cx="1453278" cy="245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Many under strong genetic control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Prairie voles: monogamous, male help care for young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Mated males are aggressive while unmated are non-aggressive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Researches thought arginine-vasopressin (neurotransmitter released during mating) might mediate these behaviors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AVP binds with V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receptors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receptors were put in mice and they showed similar mating behaviors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Single gene may mediate a  considerable amount of mating behavior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65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Dietary Influence on Mate Choice Behavior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Drosophila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mojavensis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lay eggs on rotting cactus tissues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Baja California, Mexico: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agria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cactus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Sonora, Mexico and Arizona: organ pipe cactus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Food eaten by larvae strongly influences later mate selection by females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Hydrocarbons in exoskeletons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91000"/>
            <a:ext cx="2996534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182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Social Environment and Aggressive Behavior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2344" y="1219200"/>
            <a:ext cx="605028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Cross-fostering California mice (highly aggressive, monogamous, parental care) and white-footed mice (not monogamous, little parental care)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California mice raised by white-footed mice showed less care for young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Also, less aggressive towards intruders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White-footed mice raised by California were more aggressive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results suggest that experience during development can lead to changes in behaviors which can be passed 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7" b="39466"/>
          <a:stretch/>
        </p:blipFill>
        <p:spPr bwMode="auto">
          <a:xfrm>
            <a:off x="1208143" y="4634753"/>
            <a:ext cx="1919981" cy="184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798" y="1524000"/>
            <a:ext cx="18859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168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Learning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Learning- the modification of behavior based on specific experiences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Habituation- a loss of responsiveness to stimuli that convey little or no information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Allows for nervous system to focus on helpful stimuli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Spatial learning- the modification of behavior based on experience with the spatial structure of the environment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Wasp pinecone experiment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290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552</TotalTime>
  <Words>355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Solstice</vt:lpstr>
      <vt:lpstr>Animal Signals and Communication</vt:lpstr>
      <vt:lpstr>Chemical Communication</vt:lpstr>
      <vt:lpstr>Auditory Communication</vt:lpstr>
      <vt:lpstr>Genetic Influences on Mating and Parental Behavior</vt:lpstr>
      <vt:lpstr>Dietary Influence on Mate Choice Behavior</vt:lpstr>
      <vt:lpstr>Social Environment and Aggressive Behavior</vt:lpstr>
      <vt:lpstr>Learning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Windows User</cp:lastModifiedBy>
  <cp:revision>8</cp:revision>
  <dcterms:created xsi:type="dcterms:W3CDTF">2013-04-22T04:07:48Z</dcterms:created>
  <dcterms:modified xsi:type="dcterms:W3CDTF">2013-04-22T14:22:33Z</dcterms:modified>
</cp:coreProperties>
</file>