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446DE67-E87A-4D60-BF5F-EDA162E8EB14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6F477C7-D5E2-4F3A-BC1F-AB50DD66AEA5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DE67-E87A-4D60-BF5F-EDA162E8EB14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77C7-D5E2-4F3A-BC1F-AB50DD66A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DE67-E87A-4D60-BF5F-EDA162E8EB14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77C7-D5E2-4F3A-BC1F-AB50DD66A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DE67-E87A-4D60-BF5F-EDA162E8EB14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77C7-D5E2-4F3A-BC1F-AB50DD66A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DE67-E87A-4D60-BF5F-EDA162E8EB14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77C7-D5E2-4F3A-BC1F-AB50DD66A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DE67-E87A-4D60-BF5F-EDA162E8EB14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77C7-D5E2-4F3A-BC1F-AB50DD66AE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DE67-E87A-4D60-BF5F-EDA162E8EB14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77C7-D5E2-4F3A-BC1F-AB50DD66A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DE67-E87A-4D60-BF5F-EDA162E8EB14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77C7-D5E2-4F3A-BC1F-AB50DD66A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DE67-E87A-4D60-BF5F-EDA162E8EB14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77C7-D5E2-4F3A-BC1F-AB50DD66A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DE67-E87A-4D60-BF5F-EDA162E8EB14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77C7-D5E2-4F3A-BC1F-AB50DD66AEA5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DE67-E87A-4D60-BF5F-EDA162E8EB14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77C7-D5E2-4F3A-BC1F-AB50DD66A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446DE67-E87A-4D60-BF5F-EDA162E8EB14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6F477C7-D5E2-4F3A-BC1F-AB50DD66AE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zcommunications.org/FCKFiles/image/art/glob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7" t="-106" r="147" b="28708"/>
          <a:stretch/>
        </p:blipFill>
        <p:spPr bwMode="auto">
          <a:xfrm>
            <a:off x="1248697" y="838200"/>
            <a:ext cx="6689725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057400"/>
            <a:ext cx="5839739" cy="2006960"/>
          </a:xfrm>
        </p:spPr>
        <p:txBody>
          <a:bodyPr>
            <a:normAutofit/>
          </a:bodyPr>
          <a:lstStyle/>
          <a:p>
            <a:r>
              <a:rPr lang="en-US" sz="10700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Ecology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4191000"/>
            <a:ext cx="3309803" cy="1260629"/>
          </a:xfrm>
        </p:spPr>
        <p:txBody>
          <a:bodyPr>
            <a:normAutofit/>
          </a:bodyPr>
          <a:lstStyle/>
          <a:p>
            <a:r>
              <a:rPr lang="en-US" sz="440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</a:rPr>
              <a:t>Erin Gant</a:t>
            </a:r>
            <a:endParaRPr lang="en-US" sz="4400" dirty="0">
              <a:ln>
                <a:solidFill>
                  <a:schemeClr val="accent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854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024744" cy="1143000"/>
          </a:xfrm>
        </p:spPr>
        <p:txBody>
          <a:bodyPr/>
          <a:lstStyle/>
          <a:p>
            <a:r>
              <a:rPr lang="en-US" dirty="0" smtClean="0"/>
              <a:t>Life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6777317" cy="3508977"/>
          </a:xfrm>
        </p:spPr>
        <p:txBody>
          <a:bodyPr/>
          <a:lstStyle/>
          <a:p>
            <a:r>
              <a:rPr lang="en-US" dirty="0" smtClean="0"/>
              <a:t>Age specific summaries of individual survival patterns.</a:t>
            </a:r>
          </a:p>
          <a:p>
            <a:r>
              <a:rPr lang="en-US" dirty="0" smtClean="0"/>
              <a:t>Cohort- group of individuals followed from birth to death to construct a life table</a:t>
            </a:r>
          </a:p>
          <a:p>
            <a:r>
              <a:rPr lang="en-US" dirty="0" smtClean="0"/>
              <a:t>Records the percentage of the original cohort still alive each year.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 descr="http://www.lamission.edu/lifesciences/lecturenote/mikebio7/Chapter%2052%20-%20Population%20Ecology_files/slide0054_image0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677" y="4166176"/>
            <a:ext cx="3879850" cy="2150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6896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Evolution and </a:t>
            </a:r>
            <a:r>
              <a:rPr lang="en-US" dirty="0"/>
              <a:t>H</a:t>
            </a:r>
            <a:r>
              <a:rPr lang="en-US" dirty="0" smtClean="0"/>
              <a:t>uman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Sociobiology- evolutionary theory that certain behaviors are results of genes perpetuated through natural selection</a:t>
            </a:r>
          </a:p>
          <a:p>
            <a:r>
              <a:rPr lang="en-US" i="1" dirty="0" err="1" smtClean="0"/>
              <a:t>Sociociology</a:t>
            </a:r>
            <a:r>
              <a:rPr lang="en-US" i="1" dirty="0" smtClean="0"/>
              <a:t>: The New Synthesis </a:t>
            </a:r>
            <a:r>
              <a:rPr lang="en-US" dirty="0" smtClean="0"/>
              <a:t>by E.O. Wilson</a:t>
            </a:r>
          </a:p>
          <a:p>
            <a:r>
              <a:rPr lang="en-US" dirty="0" smtClean="0"/>
              <a:t>Debate over how much of our behavior is determined by genes</a:t>
            </a:r>
          </a:p>
          <a:p>
            <a:r>
              <a:rPr lang="en-US" dirty="0" smtClean="0"/>
              <a:t>Humans have undermined Darwinian fitness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901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Ecology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study of populations in relation to the environment .</a:t>
            </a:r>
          </a:p>
          <a:p>
            <a:pPr lvl="1"/>
            <a:r>
              <a:rPr lang="en-US" dirty="0" smtClean="0"/>
              <a:t>Includes environmental influences on population density, distribution, age structure, and size.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871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Population-group of individuals of a single species living in same general area.</a:t>
            </a:r>
          </a:p>
          <a:p>
            <a:r>
              <a:rPr lang="en-US" dirty="0" smtClean="0"/>
              <a:t>Populations have boundaries and specific sizes</a:t>
            </a:r>
          </a:p>
          <a:p>
            <a:r>
              <a:rPr lang="en-US" dirty="0" smtClean="0"/>
              <a:t>Ecologists measure density (individuals per area) and dispersion (pattern of spacing) of populations.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714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Estimate population size by several small plot samples that can then be used to determine density</a:t>
            </a:r>
          </a:p>
          <a:p>
            <a:r>
              <a:rPr lang="en-US" dirty="0" smtClean="0"/>
              <a:t>Mark-recapture method- capture animals, set them free, recapture animals</a:t>
            </a:r>
          </a:p>
          <a:p>
            <a:pPr lvl="1"/>
            <a:r>
              <a:rPr lang="en-US" dirty="0" smtClean="0"/>
              <a:t>Use the ratio of marked to unmarked animals from the second time to determine density</a:t>
            </a:r>
            <a:endParaRPr lang="en-US" dirty="0"/>
          </a:p>
        </p:txBody>
      </p:sp>
      <p:pic>
        <p:nvPicPr>
          <p:cNvPr id="4098" name="Picture 2" descr="https://encrypted-tbn3.gstatic.com/images?q=tbn:ANd9GcSQwlvGt3vymGYpgwILQhXHRYbfZfE7GyOHpn0asIvkF9b2w4_lP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029200"/>
            <a:ext cx="1524000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0332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Increases</a:t>
            </a:r>
          </a:p>
          <a:p>
            <a:pPr lvl="1"/>
            <a:r>
              <a:rPr lang="en-US" dirty="0" smtClean="0"/>
              <a:t>Birth</a:t>
            </a:r>
          </a:p>
          <a:p>
            <a:pPr lvl="1"/>
            <a:r>
              <a:rPr lang="en-US" dirty="0" smtClean="0"/>
              <a:t>Immigration</a:t>
            </a:r>
          </a:p>
          <a:p>
            <a:r>
              <a:rPr lang="en-US" dirty="0" smtClean="0"/>
              <a:t>Decreases</a:t>
            </a:r>
          </a:p>
          <a:p>
            <a:pPr lvl="1"/>
            <a:r>
              <a:rPr lang="en-US" dirty="0" smtClean="0"/>
              <a:t>Death </a:t>
            </a:r>
          </a:p>
          <a:p>
            <a:pPr lvl="1"/>
            <a:r>
              <a:rPr lang="en-US" dirty="0" smtClean="0"/>
              <a:t>emigration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153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Clumped: attracted to environment that meets their needs/teamwork</a:t>
            </a:r>
          </a:p>
          <a:p>
            <a:pPr lvl="1"/>
            <a:r>
              <a:rPr lang="en-US" dirty="0" smtClean="0"/>
              <a:t>Plants, fungi, wolves</a:t>
            </a:r>
          </a:p>
          <a:p>
            <a:r>
              <a:rPr lang="en-US" dirty="0" smtClean="0"/>
              <a:t>Uniform: result of territoriality</a:t>
            </a:r>
          </a:p>
          <a:p>
            <a:pPr lvl="1"/>
            <a:r>
              <a:rPr lang="en-US" dirty="0" smtClean="0"/>
              <a:t>Penguins, plants that secrete chemicals</a:t>
            </a:r>
          </a:p>
          <a:p>
            <a:r>
              <a:rPr lang="en-US" dirty="0" smtClean="0"/>
              <a:t>Random: absence of attractions or repulsions</a:t>
            </a:r>
          </a:p>
          <a:p>
            <a:pPr lvl="1"/>
            <a:r>
              <a:rPr lang="en-US" dirty="0" smtClean="0"/>
              <a:t>Plants from windblown seeds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6554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Dispersions</a:t>
            </a:r>
            <a:endParaRPr lang="en-US" dirty="0"/>
          </a:p>
        </p:txBody>
      </p:sp>
      <p:pic>
        <p:nvPicPr>
          <p:cNvPr id="4" name="Picture 2" descr="https://encrypted-tbn3.gstatic.com/images?q=tbn:ANd9GcSIhh7ZAQV-SQTM8HPKpklmbmrclMUWF9Lhdc8CyW5SnKpP2X-K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276600"/>
            <a:ext cx="3505200" cy="1358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bio1152.nicerweb.com/Locked/media/ch53/53_04-DispersionPatterns-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143000"/>
            <a:ext cx="2571750" cy="495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5896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study of vital statistics of a population and how they change</a:t>
            </a:r>
          </a:p>
          <a:p>
            <a:pPr lvl="1"/>
            <a:r>
              <a:rPr lang="en-US" dirty="0" smtClean="0"/>
              <a:t>Birth rates</a:t>
            </a:r>
          </a:p>
          <a:p>
            <a:pPr lvl="1"/>
            <a:r>
              <a:rPr lang="en-US" dirty="0" smtClean="0"/>
              <a:t>Death 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135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276</TotalTime>
  <Words>253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Ecology </vt:lpstr>
      <vt:lpstr>Evolution and Human Culture</vt:lpstr>
      <vt:lpstr>Population Ecology</vt:lpstr>
      <vt:lpstr>Populations</vt:lpstr>
      <vt:lpstr>Density</vt:lpstr>
      <vt:lpstr>Density changes</vt:lpstr>
      <vt:lpstr>Dispersions</vt:lpstr>
      <vt:lpstr>Dispersions</vt:lpstr>
      <vt:lpstr>Demography</vt:lpstr>
      <vt:lpstr>Life Tables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</dc:creator>
  <cp:lastModifiedBy>Windows User</cp:lastModifiedBy>
  <cp:revision>10</cp:revision>
  <dcterms:created xsi:type="dcterms:W3CDTF">2013-04-21T20:55:20Z</dcterms:created>
  <dcterms:modified xsi:type="dcterms:W3CDTF">2013-04-22T14:08:15Z</dcterms:modified>
</cp:coreProperties>
</file>