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64" r:id="rId2"/>
    <p:sldId id="263" r:id="rId3"/>
    <p:sldId id="266" r:id="rId4"/>
    <p:sldId id="267" r:id="rId5"/>
    <p:sldId id="26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9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BDF30-81A0-4372-8DE8-E28811170C3D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01526-C1C7-4759-A441-235C16D3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6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Trophic cascade model no 2.  These patterns are </a:t>
            </a:r>
            <a:r>
              <a:rPr lang="en-US" dirty="0" err="1" smtClean="0"/>
              <a:t>biomanipulation,using</a:t>
            </a:r>
            <a:r>
              <a:rPr lang="en-US" dirty="0" smtClean="0"/>
              <a:t> the alternating stages to control populations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1526-C1C7-4759-A441-235C16D3AA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6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9CDAFF-6DB2-48EB-8345-FDA0A969BB7B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A6F3BE1-0617-421E-8EA9-481640C08E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895600"/>
            <a:ext cx="7117180" cy="1470025"/>
          </a:xfrm>
        </p:spPr>
        <p:txBody>
          <a:bodyPr/>
          <a:lstStyle/>
          <a:p>
            <a:r>
              <a:rPr lang="en-US" dirty="0" smtClean="0"/>
              <a:t>Ecology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7117180" cy="861420"/>
          </a:xfrm>
        </p:spPr>
        <p:txBody>
          <a:bodyPr/>
          <a:lstStyle/>
          <a:p>
            <a:r>
              <a:rPr lang="en-US" dirty="0" smtClean="0"/>
              <a:t>Alex Shaw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physical changes to their environment for own needs</a:t>
            </a:r>
          </a:p>
          <a:p>
            <a:r>
              <a:rPr lang="en-US" dirty="0" smtClean="0"/>
              <a:t>By behavior, or large collective biomass</a:t>
            </a:r>
          </a:p>
          <a:p>
            <a:r>
              <a:rPr lang="en-US" dirty="0" smtClean="0"/>
              <a:t>Beaver</a:t>
            </a:r>
          </a:p>
          <a:p>
            <a:r>
              <a:rPr lang="en-US" dirty="0" smtClean="0"/>
              <a:t>Facilitators; have positive impact due to their effects</a:t>
            </a:r>
          </a:p>
          <a:p>
            <a:r>
              <a:rPr lang="en-US" dirty="0" err="1" smtClean="0"/>
              <a:t>Juncus</a:t>
            </a:r>
            <a:r>
              <a:rPr lang="en-US" dirty="0" smtClean="0"/>
              <a:t> </a:t>
            </a:r>
            <a:r>
              <a:rPr lang="en-US" dirty="0" err="1" smtClean="0"/>
              <a:t>gerardi</a:t>
            </a:r>
            <a:r>
              <a:rPr lang="en-US" dirty="0" smtClean="0"/>
              <a:t> (Black rush)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5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Top-down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possible relationships between plants and herbivores</a:t>
            </a:r>
          </a:p>
          <a:p>
            <a:r>
              <a:rPr lang="en-US" dirty="0" smtClean="0"/>
              <a:t>V</a:t>
            </a:r>
            <a:r>
              <a:rPr lang="en-US" dirty="0" smtClean="0">
                <a:sym typeface="Wingdings" pitchFamily="2" charset="2"/>
              </a:rPr>
              <a:t>H: VH: VH, as an indication of increase of biomass</a:t>
            </a:r>
          </a:p>
          <a:p>
            <a:r>
              <a:rPr lang="en-US" dirty="0" smtClean="0">
                <a:sym typeface="Wingdings" pitchFamily="2" charset="2"/>
              </a:rPr>
              <a:t>VH indicates an increase in vegetation results in an increase in herbivores</a:t>
            </a:r>
          </a:p>
          <a:p>
            <a:r>
              <a:rPr lang="en-US" dirty="0" smtClean="0">
                <a:sym typeface="Wingdings" pitchFamily="2" charset="2"/>
              </a:rPr>
              <a:t>VH indicates an increase in herbivores will decrease plant life</a:t>
            </a:r>
          </a:p>
          <a:p>
            <a:r>
              <a:rPr lang="en-US" dirty="0" smtClean="0">
                <a:sym typeface="Wingdings" pitchFamily="2" charset="2"/>
              </a:rPr>
              <a:t>VH indicates that both trophic levels are sensitive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8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Top-down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en-US" dirty="0" smtClean="0">
                <a:sym typeface="Wingdings" pitchFamily="2" charset="2"/>
              </a:rPr>
              <a:t>H is considered a bottom-up model.  Nutrient availability controls plants, controlling herbivores, controlling predators; NVHP</a:t>
            </a:r>
          </a:p>
          <a:p>
            <a:r>
              <a:rPr lang="en-US" dirty="0" smtClean="0">
                <a:sym typeface="Wingdings" pitchFamily="2" charset="2"/>
              </a:rPr>
              <a:t>Change of the bottom level affects the top level of predators.  The removal of upper level predators would not affect lower tropisms.</a:t>
            </a:r>
          </a:p>
          <a:p>
            <a:r>
              <a:rPr lang="en-US" dirty="0" smtClean="0"/>
              <a:t>V</a:t>
            </a:r>
            <a:r>
              <a:rPr lang="en-US" dirty="0" smtClean="0">
                <a:sym typeface="Wingdings" pitchFamily="2" charset="2"/>
              </a:rPr>
              <a:t>H; </a:t>
            </a:r>
            <a:r>
              <a:rPr lang="en-US" dirty="0" smtClean="0"/>
              <a:t>Top-down involves predation that controls organization, limiting herbivores, plants, and then nutrients.  This is symbolized N</a:t>
            </a:r>
            <a:r>
              <a:rPr lang="en-US" dirty="0" smtClean="0">
                <a:sym typeface="Wingdings" pitchFamily="2" charset="2"/>
              </a:rPr>
              <a:t>VHP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8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Disturbance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Ecosystems were thought to be stagnant and equilibrated </a:t>
            </a:r>
          </a:p>
          <a:p>
            <a:r>
              <a:rPr lang="en-US" dirty="0" smtClean="0"/>
              <a:t>Disturbances are the main flaw</a:t>
            </a:r>
          </a:p>
          <a:p>
            <a:r>
              <a:rPr lang="en-US" dirty="0" smtClean="0"/>
              <a:t>Intermediate disturbance hypothesis suggests that small disturbances can foster greater species diversity</a:t>
            </a:r>
          </a:p>
          <a:p>
            <a:r>
              <a:rPr lang="en-US" dirty="0" smtClean="0"/>
              <a:t>High reduces through stress on populations; low allows dominant species to overcome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8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Disturbance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have the greatest impact on ecosystems throughout the world</a:t>
            </a:r>
          </a:p>
          <a:p>
            <a:r>
              <a:rPr lang="en-US" dirty="0" smtClean="0"/>
              <a:t>The severity of human disturbances results in the lowering of 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4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Ecological succession is the replacement of species with newer ones over time</a:t>
            </a:r>
          </a:p>
          <a:p>
            <a:r>
              <a:rPr lang="en-US" dirty="0" smtClean="0"/>
              <a:t>Primary succession begins in a barren area</a:t>
            </a:r>
          </a:p>
          <a:p>
            <a:r>
              <a:rPr lang="en-US" dirty="0" smtClean="0"/>
              <a:t>Secondary succession involves a disturbance leaving the soil intact</a:t>
            </a:r>
          </a:p>
          <a:p>
            <a:r>
              <a:rPr lang="en-US" dirty="0" smtClean="0"/>
              <a:t>Depending on the early species that inhabit an area, a different type of community will emerge</a:t>
            </a:r>
            <a:endParaRPr lang="en-US" dirty="0"/>
          </a:p>
          <a:p>
            <a:r>
              <a:rPr lang="en-US" dirty="0" smtClean="0"/>
              <a:t>New species turn into different ones as the environment is changed by their presence.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13538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161</TotalTime>
  <Words>330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Ecology Project</vt:lpstr>
      <vt:lpstr>Ecosystem Engineers</vt:lpstr>
      <vt:lpstr>Bottom-up Top-down</vt:lpstr>
      <vt:lpstr>Bottom-up Top-down Cont.</vt:lpstr>
      <vt:lpstr>Disturbance</vt:lpstr>
      <vt:lpstr>Human Disturbance</vt:lpstr>
      <vt:lpstr>Ecological Succession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Project</dc:title>
  <dc:creator>Windows User</dc:creator>
  <cp:lastModifiedBy>Windows User</cp:lastModifiedBy>
  <cp:revision>11</cp:revision>
  <dcterms:created xsi:type="dcterms:W3CDTF">2013-04-22T13:53:28Z</dcterms:created>
  <dcterms:modified xsi:type="dcterms:W3CDTF">2013-04-24T17:26:04Z</dcterms:modified>
</cp:coreProperties>
</file>