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55" autoAdjust="0"/>
  </p:normalViewPr>
  <p:slideViewPr>
    <p:cSldViewPr snapToGrid="0" snapToObjects="1"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FC35856-46E8-E147-B68C-CE90D0A9512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FFC91B-EA57-7149-8D05-2864CD0972A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5856-46E8-E147-B68C-CE90D0A9512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C91B-EA57-7149-8D05-2864CD097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5856-46E8-E147-B68C-CE90D0A9512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C91B-EA57-7149-8D05-2864CD097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5856-46E8-E147-B68C-CE90D0A9512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C91B-EA57-7149-8D05-2864CD097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5856-46E8-E147-B68C-CE90D0A9512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C91B-EA57-7149-8D05-2864CD097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5856-46E8-E147-B68C-CE90D0A9512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C91B-EA57-7149-8D05-2864CD0972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5856-46E8-E147-B68C-CE90D0A9512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C91B-EA57-7149-8D05-2864CD097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5856-46E8-E147-B68C-CE90D0A9512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C91B-EA57-7149-8D05-2864CD097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5856-46E8-E147-B68C-CE90D0A9512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C91B-EA57-7149-8D05-2864CD097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5856-46E8-E147-B68C-CE90D0A9512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C91B-EA57-7149-8D05-2864CD0972A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5856-46E8-E147-B68C-CE90D0A9512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C91B-EA57-7149-8D05-2864CD0972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FC35856-46E8-E147-B68C-CE90D0A9512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FFC91B-EA57-7149-8D05-2864CD0972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Landscape and regional conservation</a:t>
            </a:r>
            <a:br>
              <a:rPr lang="en-US" dirty="0" smtClean="0"/>
            </a:br>
            <a:r>
              <a:rPr lang="en-US" dirty="0" smtClean="0"/>
              <a:t>chapter 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Aarij abbas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39928"/>
          </a:xfrm>
        </p:spPr>
        <p:txBody>
          <a:bodyPr>
            <a:normAutofit/>
          </a:bodyPr>
          <a:lstStyle/>
          <a:p>
            <a:r>
              <a:rPr lang="en-US" dirty="0" smtClean="0"/>
              <a:t>Landscape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537592"/>
          </a:xfrm>
        </p:spPr>
        <p:txBody>
          <a:bodyPr>
            <a:normAutofit/>
          </a:bodyPr>
          <a:lstStyle/>
          <a:p>
            <a:r>
              <a:rPr lang="en-US" dirty="0" smtClean="0"/>
              <a:t>Landscape structures</a:t>
            </a:r>
          </a:p>
          <a:p>
            <a:pPr marL="68580" indent="0">
              <a:buNone/>
            </a:pPr>
            <a:r>
              <a:rPr lang="en-US" dirty="0" smtClean="0"/>
              <a:t>      - Edges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- Fragmentation</a:t>
            </a:r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4" name="Picture 3" descr="Screen Shot 2013-04-22 at 9.1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2" y="3861245"/>
            <a:ext cx="3771900" cy="2471197"/>
          </a:xfrm>
          <a:prstGeom prst="rect">
            <a:avLst/>
          </a:prstGeom>
        </p:spPr>
      </p:pic>
      <p:pic>
        <p:nvPicPr>
          <p:cNvPr id="5" name="Picture 4" descr="Screen Shot 2013-04-22 at 9.20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91" y="1767592"/>
            <a:ext cx="3098800" cy="229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2407" y="4547687"/>
            <a:ext cx="2328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Effects-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Multiple habitats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lead to biased natural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583477"/>
            <a:ext cx="7024744" cy="65212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andscape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69054"/>
            <a:ext cx="7280938" cy="892954"/>
          </a:xfrm>
        </p:spPr>
        <p:txBody>
          <a:bodyPr>
            <a:normAutofit/>
          </a:bodyPr>
          <a:lstStyle/>
          <a:p>
            <a:r>
              <a:rPr lang="en-US" dirty="0" smtClean="0"/>
              <a:t>Movement Corridors- a narrow strip of habitat connecting isolated patches</a:t>
            </a:r>
            <a:endParaRPr lang="en-US" dirty="0"/>
          </a:p>
        </p:txBody>
      </p:sp>
      <p:pic>
        <p:nvPicPr>
          <p:cNvPr id="4" name="Picture 3" descr="Screen Shot 2013-04-22 at 8.0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58" y="2162008"/>
            <a:ext cx="4614772" cy="1990686"/>
          </a:xfrm>
          <a:prstGeom prst="rect">
            <a:avLst/>
          </a:prstGeom>
        </p:spPr>
      </p:pic>
      <p:pic>
        <p:nvPicPr>
          <p:cNvPr id="8" name="Picture 7" descr="Screen Shot 2013-04-22 at 9.29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9" y="4152694"/>
            <a:ext cx="5064316" cy="23100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492" y="2419713"/>
            <a:ext cx="2423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Benefits-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Migration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Population dispersal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2993" y="4410400"/>
            <a:ext cx="2351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Harms-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66316"/>
            <a:ext cx="7024744" cy="9953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Establishing protected areas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4882"/>
            <a:ext cx="6542896" cy="669281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Choosing locations to establish protected areas is a challenging process with many factors to consider</a:t>
            </a:r>
          </a:p>
        </p:txBody>
      </p:sp>
      <p:pic>
        <p:nvPicPr>
          <p:cNvPr id="6" name="Picture 5" descr="Screen Shot 2013-04-22 at 8.2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33" y="3637706"/>
            <a:ext cx="5727700" cy="299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982" y="2574163"/>
            <a:ext cx="2477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Biodiversity hotspots- a small area with a high concentration of endangered or endemic species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Define endemic specie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04392" y="2780096"/>
            <a:ext cx="480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Identifying biodiversity hotspots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2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12149"/>
            <a:ext cx="7024744" cy="4310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Establishing protected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30893"/>
            <a:ext cx="6777317" cy="86831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Nature reserves- islands of biodiversity surrounded by human activity. i.e. Yellowstone National Park</a:t>
            </a:r>
            <a:endParaRPr lang="en-US" dirty="0"/>
          </a:p>
        </p:txBody>
      </p:sp>
      <p:pic>
        <p:nvPicPr>
          <p:cNvPr id="4" name="Picture 3" descr="Screen Shot 2013-04-22 at 10.02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6" y="3523878"/>
            <a:ext cx="3384895" cy="2854371"/>
          </a:xfrm>
          <a:prstGeom prst="rect">
            <a:avLst/>
          </a:prstGeom>
        </p:spPr>
      </p:pic>
      <p:pic>
        <p:nvPicPr>
          <p:cNvPr id="5" name="Picture 4" descr="Screen Shot 2013-04-22 at 10.03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26" y="3820197"/>
            <a:ext cx="3453453" cy="2281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6518" y="2310057"/>
            <a:ext cx="2617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Self regulation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i.e</a:t>
            </a:r>
            <a:r>
              <a:rPr lang="en-US" dirty="0" smtClean="0"/>
              <a:t> fire dependent 	  	species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34068" y="2399203"/>
            <a:ext cx="284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Size </a:t>
            </a:r>
          </a:p>
          <a:p>
            <a:r>
              <a:rPr lang="en-US" dirty="0"/>
              <a:t>	</a:t>
            </a:r>
            <a:r>
              <a:rPr lang="en-US" dirty="0" smtClean="0"/>
              <a:t>-biotic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7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9183"/>
            <a:ext cx="7024744" cy="636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Establishing protected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79582"/>
            <a:ext cx="6777317" cy="7277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Zone reserves help to integrate economic and social needs into preserving biodiversity</a:t>
            </a:r>
            <a:endParaRPr lang="en-US" dirty="0"/>
          </a:p>
        </p:txBody>
      </p:sp>
      <p:pic>
        <p:nvPicPr>
          <p:cNvPr id="5" name="Picture 4" descr="Screen Shot 2013-04-22 at 10.1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34" y="3658467"/>
            <a:ext cx="2959100" cy="2565400"/>
          </a:xfrm>
          <a:prstGeom prst="rect">
            <a:avLst/>
          </a:prstGeom>
        </p:spPr>
      </p:pic>
      <p:pic>
        <p:nvPicPr>
          <p:cNvPr id="6" name="Picture 5" descr="Screen Shot 2013-04-22 at 10.16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92" y="3622872"/>
            <a:ext cx="3541780" cy="2600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490" y="2176393"/>
            <a:ext cx="2023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Economic and social climate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21600" y="2338923"/>
            <a:ext cx="22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Buffer zones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6450" y="2338923"/>
            <a:ext cx="263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Ex.- estuary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72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126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Landscape and regional conservation chapter 55</vt:lpstr>
      <vt:lpstr>Landscape ecology</vt:lpstr>
      <vt:lpstr>Landscape Ecology</vt:lpstr>
      <vt:lpstr>Establishing protected areas</vt:lpstr>
      <vt:lpstr>Establishing protected areas</vt:lpstr>
      <vt:lpstr>Establishing protected areas</vt:lpstr>
    </vt:vector>
  </TitlesOfParts>
  <Company>Roswell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 and regional conservation</dc:title>
  <dc:creator>aarij abbas</dc:creator>
  <cp:lastModifiedBy>Windows User</cp:lastModifiedBy>
  <cp:revision>17</cp:revision>
  <dcterms:created xsi:type="dcterms:W3CDTF">2013-04-21T02:59:05Z</dcterms:created>
  <dcterms:modified xsi:type="dcterms:W3CDTF">2013-04-23T11:27:37Z</dcterms:modified>
</cp:coreProperties>
</file>