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E35F-70DE-448C-ADF8-5ED63A15666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3448-0870-44AF-9D5C-7C03EC38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3448-0870-44AF-9D5C-7C03EC38E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4A7CFF-835E-48E2-9AA0-64326D6F0DE9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FF0C38-BCD5-4347-804D-4D1F64B738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selection favors behaviors that increase survival and reproductive success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51.5 </a:t>
            </a:r>
          </a:p>
          <a:p>
            <a:r>
              <a:rPr lang="en-US" dirty="0" err="1" smtClean="0"/>
              <a:t>Nia</a:t>
            </a:r>
            <a:r>
              <a:rPr lang="en-US" dirty="0" smtClean="0"/>
              <a:t> Sanders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ula\AppData\Local\Microsoft\Windows\Temporary Internet Files\Content.IE5\0573OZ9X\MP9001803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47244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Needs of Young Determine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are monogamous because the babies cant care for themselves. </a:t>
            </a:r>
          </a:p>
          <a:p>
            <a:r>
              <a:rPr lang="en-US" dirty="0" smtClean="0"/>
              <a:t>Males that aren’t needed maximize reproductive success by being polygamous and protecting the females and the young. </a:t>
            </a:r>
          </a:p>
        </p:txBody>
      </p:sp>
    </p:spTree>
    <p:extLst>
      <p:ext uri="{BB962C8B-B14F-4D97-AF65-F5344CB8AC3E}">
        <p14:creationId xmlns:p14="http://schemas.microsoft.com/office/powerpoint/2010/main" val="43604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7394" r="4890" b="9104"/>
          <a:stretch/>
        </p:blipFill>
        <p:spPr bwMode="auto">
          <a:xfrm>
            <a:off x="3886200" y="3160363"/>
            <a:ext cx="4757980" cy="33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Paternity Certainty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why sole male care is rare in birds and mammals because of the internal fertilization and birth and reproduction occur spread out</a:t>
            </a:r>
          </a:p>
          <a:p>
            <a:r>
              <a:rPr lang="en-US" dirty="0" smtClean="0"/>
              <a:t>External fertilization increases chance of sole male care </a:t>
            </a:r>
          </a:p>
          <a:p>
            <a:r>
              <a:rPr lang="en-US" dirty="0" smtClean="0"/>
              <a:t>More common in fish and amphibians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5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Selection and Mate Choice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Intersexual Selection- members of one sex choose mates on the basis of particular characteristics </a:t>
            </a:r>
          </a:p>
          <a:p>
            <a:r>
              <a:rPr lang="en-US" dirty="0" err="1" smtClean="0"/>
              <a:t>Intrasexual</a:t>
            </a:r>
            <a:r>
              <a:rPr lang="en-US" dirty="0" smtClean="0"/>
              <a:t> selection- involves competition among members </a:t>
            </a:r>
            <a:r>
              <a:rPr lang="en-US" dirty="0" smtClean="0">
                <a:solidFill>
                  <a:schemeClr val="bg1"/>
                </a:solidFill>
              </a:rPr>
              <a:t>of one sex for mates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62850"/>
            <a:ext cx="5486400" cy="566738"/>
          </a:xfrm>
        </p:spPr>
        <p:txBody>
          <a:bodyPr/>
          <a:lstStyle/>
          <a:p>
            <a:r>
              <a:rPr lang="en-US" dirty="0" smtClean="0"/>
              <a:t>Mate Choice By Females 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42112" cy="1490662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/>
              <a:t>Experiment on Imprinting </a:t>
            </a:r>
          </a:p>
          <a:p>
            <a:pPr lvl="2"/>
            <a:r>
              <a:rPr lang="en-US" sz="2800" b="1" dirty="0" smtClean="0"/>
              <a:t>Shows that females imprint on father and there is no male preference </a:t>
            </a:r>
          </a:p>
          <a:p>
            <a:pPr lvl="2"/>
            <a:endParaRPr lang="en-US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3030" r="4807" b="4886"/>
          <a:stretch/>
        </p:blipFill>
        <p:spPr bwMode="auto">
          <a:xfrm>
            <a:off x="1039678" y="685800"/>
            <a:ext cx="7113722" cy="47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3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Females base their mate choices on characteristics that correlate with male quality </a:t>
            </a:r>
          </a:p>
          <a:p>
            <a:r>
              <a:rPr lang="en-US" dirty="0" smtClean="0"/>
              <a:t>Long eyestalks or brightly colored feathers in males correlate with health in vitality.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4236" r="7013" b="5020"/>
          <a:stretch/>
        </p:blipFill>
        <p:spPr bwMode="auto">
          <a:xfrm>
            <a:off x="5052446" y="867905"/>
            <a:ext cx="3285641" cy="55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1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Competition for Mates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Agonistic Behavior- ritualized contest that determines which competitor gains access to a resource (food or mates).</a:t>
            </a:r>
          </a:p>
          <a:p>
            <a:r>
              <a:rPr lang="en-US" dirty="0" err="1" smtClean="0"/>
              <a:t>Intrasexual</a:t>
            </a:r>
            <a:r>
              <a:rPr lang="en-US" dirty="0" smtClean="0"/>
              <a:t> selection has led to evolution of alternative male mating behavior and morphology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3005" r="14398" b="5209"/>
          <a:stretch/>
        </p:blipFill>
        <p:spPr bwMode="auto">
          <a:xfrm>
            <a:off x="4770895" y="1752600"/>
            <a:ext cx="3555570" cy="477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0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Paracerceis</a:t>
            </a:r>
            <a:r>
              <a:rPr lang="en-US" dirty="0" smtClean="0"/>
              <a:t> </a:t>
            </a:r>
            <a:r>
              <a:rPr lang="en-US" dirty="0" err="1" smtClean="0"/>
              <a:t>sculpta</a:t>
            </a:r>
            <a:r>
              <a:rPr lang="en-US" dirty="0"/>
              <a:t> </a:t>
            </a:r>
            <a:r>
              <a:rPr lang="en-US" dirty="0" smtClean="0"/>
              <a:t>(lives in sponges)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 A male will defend the harems of females against other type A’s </a:t>
            </a:r>
          </a:p>
          <a:p>
            <a:r>
              <a:rPr lang="en-US" dirty="0" smtClean="0"/>
              <a:t>Type B males mimic female morphology and behavior and gain access because they don’t </a:t>
            </a:r>
            <a:r>
              <a:rPr lang="en-US" dirty="0" err="1" smtClean="0"/>
              <a:t>elict</a:t>
            </a:r>
            <a:r>
              <a:rPr lang="en-US" dirty="0" smtClean="0"/>
              <a:t> defensive </a:t>
            </a:r>
            <a:r>
              <a:rPr lang="en-US" dirty="0" err="1" smtClean="0"/>
              <a:t>respone</a:t>
            </a:r>
            <a:r>
              <a:rPr lang="en-US" dirty="0" smtClean="0"/>
              <a:t> in A</a:t>
            </a:r>
          </a:p>
          <a:p>
            <a:r>
              <a:rPr lang="en-US" dirty="0" smtClean="0"/>
              <a:t>Tiny Y males invade and live in the harems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has a majority of females </a:t>
            </a:r>
          </a:p>
          <a:p>
            <a:r>
              <a:rPr lang="en-US" dirty="0" smtClean="0"/>
              <a:t>B has 60%</a:t>
            </a:r>
          </a:p>
          <a:p>
            <a:r>
              <a:rPr lang="en-US" dirty="0" smtClean="0"/>
              <a:t>Y grows with the size of the harem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2664"/>
            <a:ext cx="3437816" cy="39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33" y="1800386"/>
            <a:ext cx="4648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8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Foraging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Optimal foraging theory- views foraging behavior as a compromise between the benefits of nutrition and the costs of obtaining food </a:t>
            </a:r>
          </a:p>
          <a:p>
            <a:r>
              <a:rPr lang="en-US" dirty="0" smtClean="0"/>
              <a:t>Natural selection should favor foraging behavior that minimizes cost and maximizes benefits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6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76862"/>
            <a:ext cx="5486400" cy="5667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Reto</a:t>
            </a:r>
            <a:r>
              <a:rPr lang="en-US" sz="3600" dirty="0" smtClean="0"/>
              <a:t> Zach’s Experiment </a:t>
            </a:r>
            <a:endParaRPr lang="en-US" sz="36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76400" y="5867400"/>
            <a:ext cx="5486400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Northwestern crow and optimum drop height of whelks 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0264"/>
            <a:ext cx="6934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9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0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3487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Predicts that the proportion small prey to large prey will also vary with the overall density of prey </a:t>
            </a:r>
          </a:p>
          <a:p>
            <a:r>
              <a:rPr lang="en-US" dirty="0" smtClean="0"/>
              <a:t>Bluegill sunfish and crabs</a:t>
            </a:r>
          </a:p>
          <a:p>
            <a:r>
              <a:rPr lang="en-US" dirty="0" smtClean="0"/>
              <a:t>High prey density focus on the larger crabs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Predation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optimize foraging behavior has to watch predators </a:t>
            </a:r>
          </a:p>
          <a:p>
            <a:r>
              <a:rPr lang="en-US" dirty="0" smtClean="0"/>
              <a:t>Learn to adapt based on movement of predators </a:t>
            </a:r>
          </a:p>
          <a:p>
            <a:r>
              <a:rPr lang="en-US" dirty="0" smtClean="0"/>
              <a:t>EX: Mule Deer and the mountain lions </a:t>
            </a:r>
          </a:p>
          <a:p>
            <a:pPr lvl="1"/>
            <a:r>
              <a:rPr lang="en-US" dirty="0" smtClean="0"/>
              <a:t>Greater chance to be eaten at the forest edge so they stick to open space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810000" cy="444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4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4"/>
            <a:ext cx="9144000" cy="68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Behavior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Mating behavior is a form of natural selection called sexual selection </a:t>
            </a:r>
          </a:p>
          <a:p>
            <a:pPr lvl="1"/>
            <a:r>
              <a:rPr lang="en-US" dirty="0" smtClean="0"/>
              <a:t>Attracting, competing, and seeking mates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8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Mating System and Parental Care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2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Relationships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525963"/>
          </a:xfrm>
        </p:spPr>
        <p:txBody>
          <a:bodyPr/>
          <a:lstStyle/>
          <a:p>
            <a:r>
              <a:rPr lang="en-US" b="1" dirty="0" smtClean="0"/>
              <a:t>Monogamous-1 male and 1 female</a:t>
            </a:r>
          </a:p>
          <a:p>
            <a:r>
              <a:rPr lang="en-US" b="1" dirty="0" smtClean="0"/>
              <a:t>Most are promiscuous- no strong pair bonds or lasting relationships </a:t>
            </a:r>
          </a:p>
          <a:p>
            <a:r>
              <a:rPr lang="en-US" b="1" dirty="0" smtClean="0"/>
              <a:t>Polygamous- one sex mates with multiple partners </a:t>
            </a:r>
          </a:p>
          <a:p>
            <a:pPr lvl="1"/>
            <a:r>
              <a:rPr lang="en-US" b="1" dirty="0" smtClean="0"/>
              <a:t>Polygyny- one male multiple females </a:t>
            </a:r>
          </a:p>
          <a:p>
            <a:pPr lvl="1"/>
            <a:r>
              <a:rPr lang="en-US" b="1" dirty="0" err="1" smtClean="0"/>
              <a:t>Polylandry</a:t>
            </a:r>
            <a:r>
              <a:rPr lang="en-US" b="1" dirty="0" smtClean="0"/>
              <a:t>- one female multiple males </a:t>
            </a:r>
          </a:p>
          <a:p>
            <a:pPr lvl="2"/>
            <a:r>
              <a:rPr lang="en-US" b="1" dirty="0" smtClean="0"/>
              <a:t>Dimorphic- one sex is bigger and more  ornamented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02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8081"/>
            <a:ext cx="9677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83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449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Natural selection favors behaviors that increase survival and reproductive success </vt:lpstr>
      <vt:lpstr>Foraging Behavior </vt:lpstr>
      <vt:lpstr>Reto Zach’s Experiment </vt:lpstr>
      <vt:lpstr>PowerPoint Presentation</vt:lpstr>
      <vt:lpstr>Risk of Predation </vt:lpstr>
      <vt:lpstr>Mating Behavior </vt:lpstr>
      <vt:lpstr>Mating System and Parental Care </vt:lpstr>
      <vt:lpstr>Types of Relationships </vt:lpstr>
      <vt:lpstr>PowerPoint Presentation</vt:lpstr>
      <vt:lpstr>Needs of Young Determine System</vt:lpstr>
      <vt:lpstr>Paternity Certainty </vt:lpstr>
      <vt:lpstr>Sexual Selection and Mate Choice </vt:lpstr>
      <vt:lpstr>Mate Choice By Females </vt:lpstr>
      <vt:lpstr>PowerPoint Presentation</vt:lpstr>
      <vt:lpstr>Male Competition for Mates </vt:lpstr>
      <vt:lpstr>Paracerceis sculpta (lives in sponges)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favors behaviors that increase survival and reproductive success</dc:title>
  <dc:creator>Paula</dc:creator>
  <cp:lastModifiedBy>Windows User</cp:lastModifiedBy>
  <cp:revision>9</cp:revision>
  <dcterms:created xsi:type="dcterms:W3CDTF">2013-04-22T01:07:23Z</dcterms:created>
  <dcterms:modified xsi:type="dcterms:W3CDTF">2013-04-22T13:54:01Z</dcterms:modified>
</cp:coreProperties>
</file>